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3" r:id="rId10"/>
    <p:sldId id="282" r:id="rId11"/>
    <p:sldId id="284" r:id="rId12"/>
    <p:sldId id="285" r:id="rId13"/>
    <p:sldId id="274" r:id="rId14"/>
  </p:sldIdLst>
  <p:sldSz cx="9144000" cy="6858000" type="screen4x3"/>
  <p:notesSz cx="7077075" cy="93630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.Leah" initials="D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7CC14-C2E6-47D0-A106-157C98A88A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404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367FA-3F01-4BB3-A46B-2A288A31FC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44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3BCDB-3E39-4C50-87FC-BB7987BBDC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2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8FC36-525D-42F8-84C8-A64398C4B3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77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7A0A-F9C7-4589-8615-A53A66C4C3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53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574B0-7D8C-4EFE-A8FB-6AD16F1BE4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37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3DDF8-199C-4BD7-9D41-9D1C932102B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37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E005D-777B-4C19-90EC-57D243C51A4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1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93066-D89E-4A43-87DF-B3FFE2C00A5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57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F9804-6F78-4E88-AAF9-6F6FED6BA65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46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49B7D-B060-4B4C-BE08-009021DBFC9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68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701A7C-31F9-4810-ACAE-5CB1A35DED8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.png"/><Relationship Id="rId7" Type="http://schemas.openxmlformats.org/officeDocument/2006/relationships/image" Target="../media/image1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3.png"/><Relationship Id="rId7" Type="http://schemas.openxmlformats.org/officeDocument/2006/relationships/image" Target="../media/image19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3.png"/><Relationship Id="rId7" Type="http://schemas.openxmlformats.org/officeDocument/2006/relationships/image" Target="../media/image2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3.png"/><Relationship Id="rId7" Type="http://schemas.openxmlformats.org/officeDocument/2006/relationships/image" Target="../media/image2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.png"/><Relationship Id="rId7" Type="http://schemas.openxmlformats.org/officeDocument/2006/relationships/image" Target="../media/image3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Chesfs50\EUCHomedirs\jason.boyce\My Documents\My Pictures\2014-04-15\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60" r="28853"/>
          <a:stretch/>
        </p:blipFill>
        <p:spPr bwMode="auto">
          <a:xfrm>
            <a:off x="855762" y="44624"/>
            <a:ext cx="7604670" cy="678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891232" y="44625"/>
            <a:ext cx="7569200" cy="677493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5076056" y="260648"/>
            <a:ext cx="1980000" cy="900000"/>
          </a:xfrm>
          <a:prstGeom prst="roundRect">
            <a:avLst>
              <a:gd name="adj" fmla="val 12166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763688" y="260648"/>
            <a:ext cx="1980000" cy="900000"/>
          </a:xfrm>
          <a:prstGeom prst="roundRect">
            <a:avLst>
              <a:gd name="adj" fmla="val 12166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1187968" y="1512000"/>
            <a:ext cx="3096000" cy="2448272"/>
          </a:xfrm>
          <a:prstGeom prst="roundRect">
            <a:avLst>
              <a:gd name="adj" fmla="val 4438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572000" y="1512000"/>
            <a:ext cx="3096000" cy="2448272"/>
          </a:xfrm>
          <a:prstGeom prst="roundRect">
            <a:avLst>
              <a:gd name="adj" fmla="val 4438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1187624" y="4221088"/>
            <a:ext cx="3096000" cy="2448272"/>
          </a:xfrm>
          <a:prstGeom prst="roundRect">
            <a:avLst>
              <a:gd name="adj" fmla="val 4438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4571656" y="4221088"/>
            <a:ext cx="3096000" cy="2448272"/>
          </a:xfrm>
          <a:prstGeom prst="roundRect">
            <a:avLst>
              <a:gd name="adj" fmla="val 4438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7" name="Picture 3" descr="\\Chesfs50\EUCHomedirs\jason.boyce\Desktop\circle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993"/>
          <a:stretch/>
        </p:blipFill>
        <p:spPr bwMode="auto">
          <a:xfrm>
            <a:off x="8080295" y="2624385"/>
            <a:ext cx="380138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446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60178" y="260648"/>
            <a:ext cx="1587020" cy="873040"/>
            <a:chOff x="1475656" y="139893"/>
            <a:chExt cx="1587020" cy="1026000"/>
          </a:xfrm>
        </p:grpSpPr>
        <p:sp>
          <p:nvSpPr>
            <p:cNvPr id="19" name="TextBox 18"/>
            <p:cNvSpPr txBox="1"/>
            <p:nvPr/>
          </p:nvSpPr>
          <p:spPr>
            <a:xfrm>
              <a:off x="1475656" y="728164"/>
              <a:ext cx="6767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>
                  <a:latin typeface="Comic Sans MS" panose="030F0702030302020204" pitchFamily="66" charset="0"/>
                </a:rPr>
                <a:t>Like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  <p:pic>
          <p:nvPicPr>
            <p:cNvPr id="20" name="Picture 3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644" b="20044"/>
            <a:stretch>
              <a:fillRect/>
            </a:stretch>
          </p:blipFill>
          <p:spPr bwMode="auto">
            <a:xfrm>
              <a:off x="2285632" y="139893"/>
              <a:ext cx="777044" cy="1026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5004048" y="382019"/>
            <a:ext cx="2088401" cy="742725"/>
            <a:chOff x="5724128" y="188722"/>
            <a:chExt cx="2088401" cy="936556"/>
          </a:xfrm>
        </p:grpSpPr>
        <p:sp>
          <p:nvSpPr>
            <p:cNvPr id="22" name="TextBox 21"/>
            <p:cNvSpPr txBox="1"/>
            <p:nvPr/>
          </p:nvSpPr>
          <p:spPr>
            <a:xfrm>
              <a:off x="6475303" y="725168"/>
              <a:ext cx="13372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>
                  <a:latin typeface="Comic Sans MS" panose="030F0702030302020204" pitchFamily="66" charset="0"/>
                </a:rPr>
                <a:t>Don’t like</a:t>
              </a:r>
              <a:endParaRPr lang="en-GB" sz="2000" dirty="0">
                <a:latin typeface="Comic Sans MS" panose="030F0702030302020204" pitchFamily="66" charset="0"/>
              </a:endParaRPr>
            </a:p>
          </p:txBody>
        </p:sp>
        <p:pic>
          <p:nvPicPr>
            <p:cNvPr id="23" name="Picture 4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5654" b="27438"/>
            <a:stretch>
              <a:fillRect/>
            </a:stretch>
          </p:blipFill>
          <p:spPr bwMode="auto">
            <a:xfrm>
              <a:off x="5724128" y="188722"/>
              <a:ext cx="1287440" cy="936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17"/>
          <a:stretch/>
        </p:blipFill>
        <p:spPr bwMode="auto">
          <a:xfrm>
            <a:off x="1843288" y="4365104"/>
            <a:ext cx="190040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9"/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317"/>
          <a:stretch/>
        </p:blipFill>
        <p:spPr bwMode="auto">
          <a:xfrm>
            <a:off x="5076056" y="1659822"/>
            <a:ext cx="2334136" cy="213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804"/>
          <a:stretch/>
        </p:blipFill>
        <p:spPr bwMode="auto">
          <a:xfrm>
            <a:off x="1907704" y="1556792"/>
            <a:ext cx="1930200" cy="2295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12"/>
          <a:stretch/>
        </p:blipFill>
        <p:spPr bwMode="auto">
          <a:xfrm>
            <a:off x="5371438" y="4279208"/>
            <a:ext cx="1684471" cy="233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8340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0719" b="25887"/>
          <a:stretch/>
        </p:blipFill>
        <p:spPr bwMode="auto">
          <a:xfrm>
            <a:off x="2123728" y="332744"/>
            <a:ext cx="41209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57" r="79669" b="2276"/>
          <a:stretch/>
        </p:blipFill>
        <p:spPr bwMode="auto">
          <a:xfrm>
            <a:off x="2699792" y="404664"/>
            <a:ext cx="1243905" cy="5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1" t="78972" r="73721" b="3364"/>
          <a:stretch/>
        </p:blipFill>
        <p:spPr bwMode="auto">
          <a:xfrm>
            <a:off x="6089484" y="449284"/>
            <a:ext cx="930166" cy="52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" t="15471" r="63926" b="35593"/>
          <a:stretch/>
        </p:blipFill>
        <p:spPr bwMode="auto">
          <a:xfrm>
            <a:off x="5254277" y="449284"/>
            <a:ext cx="806977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375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28511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4854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grpSp>
          <p:nvGrpSpPr>
            <p:cNvPr id="4" name="Group 3"/>
            <p:cNvGrpSpPr/>
            <p:nvPr/>
          </p:nvGrpSpPr>
          <p:grpSpPr>
            <a:xfrm>
              <a:off x="891232" y="44625"/>
              <a:ext cx="7569201" cy="6774930"/>
              <a:chOff x="891232" y="44625"/>
              <a:chExt cx="7569201" cy="677493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891232" y="44625"/>
                <a:ext cx="7569200" cy="6774930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" name="Rounded Rectangle 1"/>
              <p:cNvSpPr/>
              <p:nvPr/>
            </p:nvSpPr>
            <p:spPr>
              <a:xfrm>
                <a:off x="5076056" y="260648"/>
                <a:ext cx="1980000" cy="900000"/>
              </a:xfrm>
              <a:prstGeom prst="roundRect">
                <a:avLst>
                  <a:gd name="adj" fmla="val 12166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1763688" y="260648"/>
                <a:ext cx="1980000" cy="900000"/>
              </a:xfrm>
              <a:prstGeom prst="roundRect">
                <a:avLst>
                  <a:gd name="adj" fmla="val 12166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Rounded Rectangle 5"/>
              <p:cNvSpPr/>
              <p:nvPr/>
            </p:nvSpPr>
            <p:spPr>
              <a:xfrm>
                <a:off x="1187968" y="1512000"/>
                <a:ext cx="3096000" cy="2448272"/>
              </a:xfrm>
              <a:prstGeom prst="roundRect">
                <a:avLst>
                  <a:gd name="adj" fmla="val 443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4572000" y="1512000"/>
                <a:ext cx="3096000" cy="2448272"/>
              </a:xfrm>
              <a:prstGeom prst="roundRect">
                <a:avLst>
                  <a:gd name="adj" fmla="val 443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1187624" y="4221088"/>
                <a:ext cx="3096000" cy="2448272"/>
              </a:xfrm>
              <a:prstGeom prst="roundRect">
                <a:avLst>
                  <a:gd name="adj" fmla="val 443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4571656" y="4221088"/>
                <a:ext cx="3096000" cy="2448272"/>
              </a:xfrm>
              <a:prstGeom prst="roundRect">
                <a:avLst>
                  <a:gd name="adj" fmla="val 4438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027" name="Picture 3" descr="\\Chesfs50\EUCHomedirs\jason.boyce\Desktop\circle.gif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9993"/>
              <a:stretch/>
            </p:blipFill>
            <p:spPr bwMode="auto">
              <a:xfrm>
                <a:off x="8080295" y="2624385"/>
                <a:ext cx="380138" cy="12668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AutoShape 19"/>
              <p:cNvSpPr>
                <a:spLocks noChangeArrowheads="1"/>
              </p:cNvSpPr>
              <p:nvPr/>
            </p:nvSpPr>
            <p:spPr bwMode="auto">
              <a:xfrm>
                <a:off x="935632" y="5301232"/>
                <a:ext cx="216000" cy="216000"/>
              </a:xfrm>
              <a:prstGeom prst="leftArrow">
                <a:avLst>
                  <a:gd name="adj1" fmla="val 50000"/>
                  <a:gd name="adj2" fmla="val 37363"/>
                </a:avLst>
              </a:prstGeom>
              <a:solidFill>
                <a:schemeClr val="bg1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" name="AutoShape 20"/>
              <p:cNvSpPr>
                <a:spLocks noChangeArrowheads="1"/>
              </p:cNvSpPr>
              <p:nvPr/>
            </p:nvSpPr>
            <p:spPr bwMode="auto">
              <a:xfrm>
                <a:off x="1115640" y="692696"/>
                <a:ext cx="216000" cy="216000"/>
              </a:xfrm>
              <a:prstGeom prst="leftArrow">
                <a:avLst>
                  <a:gd name="adj1" fmla="val 50000"/>
                  <a:gd name="adj2" fmla="val 37363"/>
                </a:avLst>
              </a:prstGeom>
              <a:solidFill>
                <a:schemeClr val="bg1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pic>
          <p:nvPicPr>
            <p:cNvPr id="14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80719" b="25887"/>
            <a:stretch/>
          </p:blipFill>
          <p:spPr bwMode="auto">
            <a:xfrm>
              <a:off x="2123728" y="332744"/>
              <a:ext cx="412095" cy="79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157" r="79669" b="2276"/>
            <a:stretch/>
          </p:blipFill>
          <p:spPr bwMode="auto">
            <a:xfrm>
              <a:off x="2699792" y="404664"/>
              <a:ext cx="1243905" cy="567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7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81" t="78972" r="73721" b="3364"/>
            <a:stretch/>
          </p:blipFill>
          <p:spPr bwMode="auto">
            <a:xfrm>
              <a:off x="6089484" y="449284"/>
              <a:ext cx="930166" cy="523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7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93" t="15471" r="63926" b="35593"/>
            <a:stretch/>
          </p:blipFill>
          <p:spPr bwMode="auto">
            <a:xfrm>
              <a:off x="5254277" y="449284"/>
              <a:ext cx="806977" cy="57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4"/>
            <p:cNvPicPr preferRelativeResize="0">
              <a:picLocks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27" t="7541" r="11361" b="9504"/>
            <a:stretch/>
          </p:blipFill>
          <p:spPr bwMode="auto">
            <a:xfrm>
              <a:off x="1433573" y="1720794"/>
              <a:ext cx="2562363" cy="21704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12"/>
            <p:cNvPicPr preferRelativeResize="0">
              <a:picLocks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745" t="7481" r="13633" b="5627"/>
            <a:stretch/>
          </p:blipFill>
          <p:spPr bwMode="auto">
            <a:xfrm>
              <a:off x="1549787" y="4390587"/>
              <a:ext cx="2300009" cy="21256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13"/>
            <p:cNvPicPr preferRelativeResize="0">
              <a:picLocks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73" t="4775" r="8254" b="7578"/>
            <a:stretch/>
          </p:blipFill>
          <p:spPr bwMode="auto">
            <a:xfrm>
              <a:off x="4810501" y="4390587"/>
              <a:ext cx="2618307" cy="2145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14"/>
            <p:cNvPicPr preferRelativeResize="0">
              <a:picLocks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64" t="5260" r="10513" b="7577"/>
            <a:stretch/>
          </p:blipFill>
          <p:spPr bwMode="auto">
            <a:xfrm>
              <a:off x="4863563" y="1663367"/>
              <a:ext cx="2512185" cy="21336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92257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0719" b="25887"/>
          <a:stretch/>
        </p:blipFill>
        <p:spPr bwMode="auto">
          <a:xfrm>
            <a:off x="2123728" y="332744"/>
            <a:ext cx="41209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57" r="79669" b="2276"/>
          <a:stretch/>
        </p:blipFill>
        <p:spPr bwMode="auto">
          <a:xfrm>
            <a:off x="2699792" y="404664"/>
            <a:ext cx="1243905" cy="5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1" t="78972" r="73721" b="3364"/>
          <a:stretch/>
        </p:blipFill>
        <p:spPr bwMode="auto">
          <a:xfrm>
            <a:off x="6089484" y="449284"/>
            <a:ext cx="930166" cy="52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" t="15471" r="63926" b="35593"/>
          <a:stretch/>
        </p:blipFill>
        <p:spPr bwMode="auto">
          <a:xfrm>
            <a:off x="5254277" y="449284"/>
            <a:ext cx="806977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4" r="60402"/>
          <a:stretch/>
        </p:blipFill>
        <p:spPr bwMode="auto">
          <a:xfrm>
            <a:off x="5254277" y="1628800"/>
            <a:ext cx="1765373" cy="2208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71" r="61011"/>
          <a:stretch/>
        </p:blipFill>
        <p:spPr bwMode="auto">
          <a:xfrm>
            <a:off x="5155281" y="4415002"/>
            <a:ext cx="1900775" cy="2060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59"/>
          <a:stretch/>
        </p:blipFill>
        <p:spPr bwMode="auto">
          <a:xfrm>
            <a:off x="1945381" y="4323847"/>
            <a:ext cx="1690515" cy="2201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8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9" r="55605"/>
          <a:stretch/>
        </p:blipFill>
        <p:spPr bwMode="auto">
          <a:xfrm>
            <a:off x="1763688" y="1628800"/>
            <a:ext cx="2142536" cy="2234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480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0719" b="25887"/>
          <a:stretch/>
        </p:blipFill>
        <p:spPr bwMode="auto">
          <a:xfrm>
            <a:off x="2123728" y="332744"/>
            <a:ext cx="41209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57" r="79669" b="2276"/>
          <a:stretch/>
        </p:blipFill>
        <p:spPr bwMode="auto">
          <a:xfrm>
            <a:off x="2699792" y="404664"/>
            <a:ext cx="1243905" cy="5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1" t="78972" r="73721" b="3364"/>
          <a:stretch/>
        </p:blipFill>
        <p:spPr bwMode="auto">
          <a:xfrm>
            <a:off x="6089484" y="449284"/>
            <a:ext cx="930166" cy="52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" t="15471" r="63926" b="35593"/>
          <a:stretch/>
        </p:blipFill>
        <p:spPr bwMode="auto">
          <a:xfrm>
            <a:off x="5254277" y="449284"/>
            <a:ext cx="806977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918" b="20715"/>
          <a:stretch>
            <a:fillRect/>
          </a:stretch>
        </p:blipFill>
        <p:spPr bwMode="auto">
          <a:xfrm>
            <a:off x="1908176" y="1793059"/>
            <a:ext cx="1944688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004" b="15450"/>
          <a:stretch>
            <a:fillRect/>
          </a:stretch>
        </p:blipFill>
        <p:spPr bwMode="auto">
          <a:xfrm>
            <a:off x="1999009" y="4525416"/>
            <a:ext cx="1944688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4" r="60516" b="18950"/>
          <a:stretch>
            <a:fillRect/>
          </a:stretch>
        </p:blipFill>
        <p:spPr bwMode="auto">
          <a:xfrm>
            <a:off x="5314221" y="1714415"/>
            <a:ext cx="1968500" cy="171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92" b="12024"/>
          <a:stretch>
            <a:fillRect/>
          </a:stretch>
        </p:blipFill>
        <p:spPr bwMode="auto">
          <a:xfrm>
            <a:off x="5508689" y="4525416"/>
            <a:ext cx="1579563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1402854" y="3257797"/>
            <a:ext cx="2305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pencil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1295846" y="5949280"/>
            <a:ext cx="165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paint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4787901" y="5949280"/>
            <a:ext cx="1800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crayon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4716463" y="3257797"/>
            <a:ext cx="165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paper</a:t>
            </a:r>
          </a:p>
        </p:txBody>
      </p:sp>
    </p:spTree>
    <p:extLst>
      <p:ext uri="{BB962C8B-B14F-4D97-AF65-F5344CB8AC3E}">
        <p14:creationId xmlns:p14="http://schemas.microsoft.com/office/powerpoint/2010/main" val="303050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0719" b="25887"/>
          <a:stretch/>
        </p:blipFill>
        <p:spPr bwMode="auto">
          <a:xfrm>
            <a:off x="2123728" y="332744"/>
            <a:ext cx="41209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57" r="79669" b="2276"/>
          <a:stretch/>
        </p:blipFill>
        <p:spPr bwMode="auto">
          <a:xfrm>
            <a:off x="2699792" y="404664"/>
            <a:ext cx="1243905" cy="5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1" t="78972" r="73721" b="3364"/>
          <a:stretch/>
        </p:blipFill>
        <p:spPr bwMode="auto">
          <a:xfrm>
            <a:off x="6089484" y="449284"/>
            <a:ext cx="930166" cy="52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" t="15471" r="63926" b="35593"/>
          <a:stretch/>
        </p:blipFill>
        <p:spPr bwMode="auto">
          <a:xfrm>
            <a:off x="5254277" y="449284"/>
            <a:ext cx="806977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500" b="13699"/>
          <a:stretch>
            <a:fillRect/>
          </a:stretch>
        </p:blipFill>
        <p:spPr bwMode="auto">
          <a:xfrm>
            <a:off x="2123728" y="1704890"/>
            <a:ext cx="1727200" cy="172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92" b="15450"/>
          <a:stretch>
            <a:fillRect/>
          </a:stretch>
        </p:blipFill>
        <p:spPr bwMode="auto">
          <a:xfrm>
            <a:off x="5655065" y="4427091"/>
            <a:ext cx="1649413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92" b="15450"/>
          <a:stretch>
            <a:fillRect/>
          </a:stretch>
        </p:blipFill>
        <p:spPr bwMode="auto">
          <a:xfrm>
            <a:off x="5621338" y="1628775"/>
            <a:ext cx="1644650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4675832" y="5877272"/>
            <a:ext cx="2232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stick it</a:t>
            </a: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4644008" y="3257200"/>
            <a:ext cx="1800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fold it</a:t>
            </a: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1378644" y="3257200"/>
            <a:ext cx="1943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cut it</a:t>
            </a:r>
          </a:p>
        </p:txBody>
      </p:sp>
      <p:pic>
        <p:nvPicPr>
          <p:cNvPr id="37" name="Picture 2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004" b="15450"/>
          <a:stretch>
            <a:fillRect/>
          </a:stretch>
        </p:blipFill>
        <p:spPr bwMode="auto">
          <a:xfrm flipH="1">
            <a:off x="1951765" y="4427091"/>
            <a:ext cx="1640021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1419810" y="5877272"/>
            <a:ext cx="22320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paint it</a:t>
            </a:r>
          </a:p>
        </p:txBody>
      </p:sp>
    </p:spTree>
    <p:extLst>
      <p:ext uri="{BB962C8B-B14F-4D97-AF65-F5344CB8AC3E}">
        <p14:creationId xmlns:p14="http://schemas.microsoft.com/office/powerpoint/2010/main" val="392151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0719" b="25887"/>
          <a:stretch/>
        </p:blipFill>
        <p:spPr bwMode="auto">
          <a:xfrm>
            <a:off x="2123728" y="332744"/>
            <a:ext cx="41209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57" r="79669" b="2276"/>
          <a:stretch/>
        </p:blipFill>
        <p:spPr bwMode="auto">
          <a:xfrm>
            <a:off x="2699792" y="404664"/>
            <a:ext cx="1243905" cy="5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1" t="78972" r="73721" b="3364"/>
          <a:stretch/>
        </p:blipFill>
        <p:spPr bwMode="auto">
          <a:xfrm>
            <a:off x="6089484" y="449284"/>
            <a:ext cx="930166" cy="52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" t="15471" r="63926" b="35593"/>
          <a:stretch/>
        </p:blipFill>
        <p:spPr bwMode="auto">
          <a:xfrm>
            <a:off x="5254277" y="449284"/>
            <a:ext cx="806977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92" b="15450"/>
          <a:stretch>
            <a:fillRect/>
          </a:stretch>
        </p:blipFill>
        <p:spPr bwMode="auto">
          <a:xfrm>
            <a:off x="2282550" y="1621270"/>
            <a:ext cx="1858963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1439515" y="3311772"/>
            <a:ext cx="1368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red</a:t>
            </a: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1301396" y="5970320"/>
            <a:ext cx="2016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green</a:t>
            </a:r>
          </a:p>
        </p:txBody>
      </p:sp>
      <p:pic>
        <p:nvPicPr>
          <p:cNvPr id="21" name="Picture 2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720" b="15439"/>
          <a:stretch>
            <a:fillRect/>
          </a:stretch>
        </p:blipFill>
        <p:spPr bwMode="auto">
          <a:xfrm>
            <a:off x="2309458" y="4386789"/>
            <a:ext cx="1838325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526" b="12082"/>
          <a:stretch>
            <a:fillRect/>
          </a:stretch>
        </p:blipFill>
        <p:spPr bwMode="auto">
          <a:xfrm>
            <a:off x="5672130" y="1645777"/>
            <a:ext cx="18605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025" b="15535"/>
          <a:stretch>
            <a:fillRect/>
          </a:stretch>
        </p:blipFill>
        <p:spPr bwMode="auto">
          <a:xfrm>
            <a:off x="5634030" y="4292600"/>
            <a:ext cx="1936750" cy="187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4675832" y="3299299"/>
            <a:ext cx="1584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yellow</a:t>
            </a: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4711550" y="5970320"/>
            <a:ext cx="15128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 dirty="0">
                <a:latin typeface="Comic Sans MS" pitchFamily="66" charset="0"/>
              </a:rPr>
              <a:t>blue</a:t>
            </a:r>
          </a:p>
        </p:txBody>
      </p:sp>
    </p:spTree>
    <p:extLst>
      <p:ext uri="{BB962C8B-B14F-4D97-AF65-F5344CB8AC3E}">
        <p14:creationId xmlns:p14="http://schemas.microsoft.com/office/powerpoint/2010/main" val="2137667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0719" b="25887"/>
          <a:stretch/>
        </p:blipFill>
        <p:spPr bwMode="auto">
          <a:xfrm>
            <a:off x="2123728" y="332744"/>
            <a:ext cx="41209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57" r="79669" b="2276"/>
          <a:stretch/>
        </p:blipFill>
        <p:spPr bwMode="auto">
          <a:xfrm>
            <a:off x="2699792" y="404664"/>
            <a:ext cx="1243905" cy="5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1" t="78972" r="73721" b="3364"/>
          <a:stretch/>
        </p:blipFill>
        <p:spPr bwMode="auto">
          <a:xfrm>
            <a:off x="6089484" y="449284"/>
            <a:ext cx="930166" cy="52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" t="15471" r="63926" b="35593"/>
          <a:stretch/>
        </p:blipFill>
        <p:spPr bwMode="auto">
          <a:xfrm>
            <a:off x="5254277" y="449284"/>
            <a:ext cx="806977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424"/>
          <a:stretch/>
        </p:blipFill>
        <p:spPr bwMode="auto">
          <a:xfrm>
            <a:off x="2055090" y="1651568"/>
            <a:ext cx="1442610" cy="223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39215" b="48565"/>
          <a:stretch/>
        </p:blipFill>
        <p:spPr bwMode="auto">
          <a:xfrm>
            <a:off x="5220072" y="1558483"/>
            <a:ext cx="2058639" cy="2302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12"/>
          <a:stretch/>
        </p:blipFill>
        <p:spPr bwMode="auto">
          <a:xfrm>
            <a:off x="1915578" y="4315383"/>
            <a:ext cx="1648310" cy="2281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4" r="66592"/>
          <a:stretch/>
        </p:blipFill>
        <p:spPr bwMode="auto">
          <a:xfrm>
            <a:off x="5366692" y="4300397"/>
            <a:ext cx="1317983" cy="2311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02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0719" b="25887"/>
          <a:stretch/>
        </p:blipFill>
        <p:spPr bwMode="auto">
          <a:xfrm>
            <a:off x="2123728" y="332744"/>
            <a:ext cx="412095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57" r="79669" b="2276"/>
          <a:stretch/>
        </p:blipFill>
        <p:spPr bwMode="auto">
          <a:xfrm>
            <a:off x="2699792" y="404664"/>
            <a:ext cx="1243905" cy="5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1" t="78972" r="73721" b="3364"/>
          <a:stretch/>
        </p:blipFill>
        <p:spPr bwMode="auto">
          <a:xfrm>
            <a:off x="6089484" y="449284"/>
            <a:ext cx="930166" cy="52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" t="15471" r="63926" b="35593"/>
          <a:stretch/>
        </p:blipFill>
        <p:spPr bwMode="auto">
          <a:xfrm>
            <a:off x="5254277" y="449284"/>
            <a:ext cx="806977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107"/>
          <a:stretch/>
        </p:blipFill>
        <p:spPr bwMode="auto">
          <a:xfrm>
            <a:off x="5360738" y="4366580"/>
            <a:ext cx="1457491" cy="2301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8"/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35"/>
          <a:stretch/>
        </p:blipFill>
        <p:spPr bwMode="auto">
          <a:xfrm>
            <a:off x="1691508" y="1540121"/>
            <a:ext cx="2088232" cy="2448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385"/>
          <a:stretch/>
        </p:blipFill>
        <p:spPr bwMode="auto">
          <a:xfrm>
            <a:off x="5243379" y="1596245"/>
            <a:ext cx="1595348" cy="229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965"/>
          <a:stretch/>
        </p:blipFill>
        <p:spPr bwMode="auto">
          <a:xfrm>
            <a:off x="2033774" y="4313816"/>
            <a:ext cx="1439827" cy="226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630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1232" y="44625"/>
            <a:ext cx="7569201" cy="6774930"/>
            <a:chOff x="891232" y="44625"/>
            <a:chExt cx="7569201" cy="6774930"/>
          </a:xfrm>
        </p:grpSpPr>
        <p:sp>
          <p:nvSpPr>
            <p:cNvPr id="3" name="Rectangle 2"/>
            <p:cNvSpPr/>
            <p:nvPr/>
          </p:nvSpPr>
          <p:spPr>
            <a:xfrm>
              <a:off x="891232" y="44625"/>
              <a:ext cx="7569200" cy="677493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5076056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763688" y="260648"/>
              <a:ext cx="1980000" cy="900000"/>
            </a:xfrm>
            <a:prstGeom prst="roundRect">
              <a:avLst>
                <a:gd name="adj" fmla="val 12166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187968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572000" y="1512000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187624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571656" y="4221088"/>
              <a:ext cx="3096000" cy="2448272"/>
            </a:xfrm>
            <a:prstGeom prst="roundRect">
              <a:avLst>
                <a:gd name="adj" fmla="val 443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7" name="Picture 3" descr="\\Chesfs50\EUCHomedirs\jason.boyce\Desktop\circle.gif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9993"/>
            <a:stretch/>
          </p:blipFill>
          <p:spPr bwMode="auto">
            <a:xfrm>
              <a:off x="8080295" y="2624385"/>
              <a:ext cx="380138" cy="1266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935632" y="5301232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1115640" y="692696"/>
              <a:ext cx="216000" cy="216000"/>
            </a:xfrm>
            <a:prstGeom prst="leftArrow">
              <a:avLst>
                <a:gd name="adj1" fmla="val 50000"/>
                <a:gd name="adj2" fmla="val 37363"/>
              </a:avLst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763688" y="313025"/>
            <a:ext cx="936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600" dirty="0">
                <a:latin typeface="Comic Sans MS" pitchFamily="66" charset="0"/>
              </a:rPr>
              <a:t>I want</a:t>
            </a:r>
          </a:p>
        </p:txBody>
      </p:sp>
      <p:pic>
        <p:nvPicPr>
          <p:cNvPr id="19" name="Picture 1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58"/>
          <a:stretch>
            <a:fillRect/>
          </a:stretch>
        </p:blipFill>
        <p:spPr bwMode="auto">
          <a:xfrm>
            <a:off x="2372418" y="423262"/>
            <a:ext cx="1199481" cy="681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5076057" y="357188"/>
            <a:ext cx="8640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600" dirty="0">
                <a:latin typeface="Comic Sans MS" pitchFamily="66" charset="0"/>
              </a:rPr>
              <a:t>I need help </a:t>
            </a:r>
          </a:p>
        </p:txBody>
      </p:sp>
      <p:pic>
        <p:nvPicPr>
          <p:cNvPr id="21" name="Picture 1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00" r="60516" b="25800"/>
          <a:stretch>
            <a:fillRect/>
          </a:stretch>
        </p:blipFill>
        <p:spPr bwMode="auto">
          <a:xfrm>
            <a:off x="5642057" y="80976"/>
            <a:ext cx="1439863" cy="103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28"/>
          <a:stretch/>
        </p:blipFill>
        <p:spPr bwMode="auto">
          <a:xfrm>
            <a:off x="1960216" y="1600704"/>
            <a:ext cx="1783472" cy="229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28"/>
          <a:stretch/>
        </p:blipFill>
        <p:spPr bwMode="auto">
          <a:xfrm>
            <a:off x="5319655" y="1630993"/>
            <a:ext cx="1736401" cy="223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805"/>
          <a:stretch/>
        </p:blipFill>
        <p:spPr bwMode="auto">
          <a:xfrm>
            <a:off x="2195736" y="4293096"/>
            <a:ext cx="1218124" cy="2329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05"/>
          <a:stretch/>
        </p:blipFill>
        <p:spPr bwMode="auto">
          <a:xfrm>
            <a:off x="5175587" y="4348708"/>
            <a:ext cx="1780937" cy="224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410141"/>
      </p:ext>
    </p:extLst>
  </p:cSld>
  <p:clrMapOvr>
    <a:masterClrMapping/>
  </p:clrMapOvr>
</p:sld>
</file>

<file path=ppt/theme/theme1.xml><?xml version="1.0" encoding="utf-8"?>
<a:theme xmlns:a="http://schemas.openxmlformats.org/drawingml/2006/main" name="GoTalk 20 overlay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GoTalk 20 overlay</Template>
  <TotalTime>554</TotalTime>
  <Words>24</Words>
  <Application>Microsoft Office PowerPoint</Application>
  <PresentationFormat>On-screen Show (4:3)</PresentationFormat>
  <Paragraphs>16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GoTalk 20 overlay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Essex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jason.boyce</dc:creator>
  <cp:lastModifiedBy>david.leah</cp:lastModifiedBy>
  <cp:revision>50</cp:revision>
  <cp:lastPrinted>2014-05-01T12:58:02Z</cp:lastPrinted>
  <dcterms:created xsi:type="dcterms:W3CDTF">2013-11-18T15:20:59Z</dcterms:created>
  <dcterms:modified xsi:type="dcterms:W3CDTF">2018-09-20T13:14:17Z</dcterms:modified>
</cp:coreProperties>
</file>