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69" r:id="rId3"/>
    <p:sldId id="272" r:id="rId4"/>
    <p:sldId id="270" r:id="rId5"/>
    <p:sldId id="271" r:id="rId6"/>
    <p:sldId id="273" r:id="rId7"/>
    <p:sldId id="278" r:id="rId8"/>
    <p:sldId id="275" r:id="rId9"/>
    <p:sldId id="274" r:id="rId10"/>
    <p:sldId id="276" r:id="rId11"/>
    <p:sldId id="277" r:id="rId12"/>
    <p:sldId id="268" r:id="rId13"/>
  </p:sldIdLst>
  <p:sldSz cx="9144000" cy="6858000" type="screen4x3"/>
  <p:notesSz cx="6858000" cy="96615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.Leah" initials="D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29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29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719DF-BF00-46F0-AC54-29CEA204E03B}" type="datetimeFigureOut">
              <a:rPr lang="en-GB" smtClean="0"/>
              <a:t>20/09/2018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725488"/>
            <a:ext cx="4829175" cy="3622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588512"/>
            <a:ext cx="5486400" cy="4347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7024"/>
            <a:ext cx="2971800" cy="482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177024"/>
            <a:ext cx="2971800" cy="4829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5CF68-FBBF-4171-AE36-6F726E6B42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67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5CF68-FBBF-4171-AE36-6F726E6B42E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13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7CC14-C2E6-47D0-A106-157C98A88A7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404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367FA-3F01-4BB3-A46B-2A288A31FCA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445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3BCDB-3E39-4C50-87FC-BB7987BBDC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2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8FC36-525D-42F8-84C8-A64398C4B30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772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27A0A-F9C7-4589-8615-A53A66C4C3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53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574B0-7D8C-4EFE-A8FB-6AD16F1BE43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37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3DDF8-199C-4BD7-9D41-9D1C932102B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3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AE005D-777B-4C19-90EC-57D243C51A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1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93066-D89E-4A43-87DF-B3FFE2C00A5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573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F9804-6F78-4E88-AAF9-6F6FED6BA65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46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49B7D-B060-4B4C-BE08-009021DBFC9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681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701A7C-31F9-4810-ACAE-5CB1A35DED8A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11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13.png"/><Relationship Id="rId9" Type="http://schemas.openxmlformats.org/officeDocument/2006/relationships/image" Target="../media/image7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12" Type="http://schemas.openxmlformats.org/officeDocument/2006/relationships/image" Target="../media/image103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3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3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1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13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11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13.png"/><Relationship Id="rId9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12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13.png"/><Relationship Id="rId10" Type="http://schemas.openxmlformats.org/officeDocument/2006/relationships/image" Target="../media/image67.png"/><Relationship Id="rId4" Type="http://schemas.openxmlformats.org/officeDocument/2006/relationships/image" Target="../media/image1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hesfs50\EUCHomedirs\jason.boyce\My Documents\My Pictures\2014-04-08\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33" b="29184"/>
          <a:stretch/>
        </p:blipFill>
        <p:spPr bwMode="auto">
          <a:xfrm rot="16200000">
            <a:off x="1296728" y="-352510"/>
            <a:ext cx="6774929" cy="756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5796000" y="144000"/>
            <a:ext cx="2052000" cy="102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99592" y="44625"/>
            <a:ext cx="7569200" cy="677493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1259632" y="144000"/>
            <a:ext cx="2052000" cy="102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3528112" y="144000"/>
            <a:ext cx="2052000" cy="102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295052" y="1476000"/>
            <a:ext cx="6552948" cy="1584176"/>
            <a:chOff x="1295052" y="1476000"/>
            <a:chExt cx="6552948" cy="1584176"/>
          </a:xfrm>
        </p:grpSpPr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1295052" y="1476000"/>
              <a:ext cx="2052000" cy="1584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9" name="Rectangle 18"/>
            <p:cNvSpPr>
              <a:spLocks noChangeArrowheads="1"/>
            </p:cNvSpPr>
            <p:nvPr/>
          </p:nvSpPr>
          <p:spPr bwMode="auto">
            <a:xfrm>
              <a:off x="5796000" y="1476000"/>
              <a:ext cx="2052000" cy="1584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" name="Rectangle 18"/>
            <p:cNvSpPr>
              <a:spLocks noChangeArrowheads="1"/>
            </p:cNvSpPr>
            <p:nvPr/>
          </p:nvSpPr>
          <p:spPr bwMode="auto">
            <a:xfrm>
              <a:off x="3528112" y="1476000"/>
              <a:ext cx="2052000" cy="1584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296000" y="3284984"/>
            <a:ext cx="6552948" cy="1584176"/>
            <a:chOff x="1295052" y="1476000"/>
            <a:chExt cx="6552948" cy="1584176"/>
          </a:xfrm>
        </p:grpSpPr>
        <p:sp>
          <p:nvSpPr>
            <p:cNvPr id="33" name="Rectangle 18"/>
            <p:cNvSpPr>
              <a:spLocks noChangeArrowheads="1"/>
            </p:cNvSpPr>
            <p:nvPr/>
          </p:nvSpPr>
          <p:spPr bwMode="auto">
            <a:xfrm>
              <a:off x="1295052" y="1476000"/>
              <a:ext cx="2052000" cy="1584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" name="Rectangle 18"/>
            <p:cNvSpPr>
              <a:spLocks noChangeArrowheads="1"/>
            </p:cNvSpPr>
            <p:nvPr/>
          </p:nvSpPr>
          <p:spPr bwMode="auto">
            <a:xfrm>
              <a:off x="5796000" y="1476000"/>
              <a:ext cx="2052000" cy="1584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3528112" y="1476000"/>
              <a:ext cx="2052000" cy="1584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296000" y="5085184"/>
            <a:ext cx="6552948" cy="1584176"/>
            <a:chOff x="1295052" y="1476000"/>
            <a:chExt cx="6552948" cy="1584176"/>
          </a:xfrm>
        </p:grpSpPr>
        <p:sp>
          <p:nvSpPr>
            <p:cNvPr id="37" name="Rectangle 18"/>
            <p:cNvSpPr>
              <a:spLocks noChangeArrowheads="1"/>
            </p:cNvSpPr>
            <p:nvPr/>
          </p:nvSpPr>
          <p:spPr bwMode="auto">
            <a:xfrm>
              <a:off x="1295052" y="1476000"/>
              <a:ext cx="2052000" cy="1584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" name="Rectangle 18"/>
            <p:cNvSpPr>
              <a:spLocks noChangeArrowheads="1"/>
            </p:cNvSpPr>
            <p:nvPr/>
          </p:nvSpPr>
          <p:spPr bwMode="auto">
            <a:xfrm>
              <a:off x="5796000" y="1476000"/>
              <a:ext cx="2052000" cy="1584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" name="Rectangle 18"/>
            <p:cNvSpPr>
              <a:spLocks noChangeArrowheads="1"/>
            </p:cNvSpPr>
            <p:nvPr/>
          </p:nvSpPr>
          <p:spPr bwMode="auto">
            <a:xfrm>
              <a:off x="3528112" y="1476000"/>
              <a:ext cx="2052000" cy="1584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5798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19592" y="44624"/>
            <a:ext cx="7749200" cy="6786000"/>
            <a:chOff x="719592" y="44624"/>
            <a:chExt cx="7749200" cy="6786000"/>
          </a:xfrm>
        </p:grpSpPr>
        <p:grpSp>
          <p:nvGrpSpPr>
            <p:cNvPr id="2" name="Group 1"/>
            <p:cNvGrpSpPr/>
            <p:nvPr/>
          </p:nvGrpSpPr>
          <p:grpSpPr>
            <a:xfrm>
              <a:off x="899592" y="44625"/>
              <a:ext cx="7569200" cy="6774930"/>
              <a:chOff x="899592" y="44625"/>
              <a:chExt cx="7569200" cy="6774930"/>
            </a:xfrm>
          </p:grpSpPr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5796000" y="144000"/>
                <a:ext cx="2052000" cy="1026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899592" y="44625"/>
                <a:ext cx="7569200" cy="6774930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18"/>
              <p:cNvSpPr>
                <a:spLocks noChangeArrowheads="1"/>
              </p:cNvSpPr>
              <p:nvPr/>
            </p:nvSpPr>
            <p:spPr bwMode="auto">
              <a:xfrm>
                <a:off x="1259632" y="144000"/>
                <a:ext cx="2052000" cy="1026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" name="Rectangle 18"/>
              <p:cNvSpPr>
                <a:spLocks noChangeArrowheads="1"/>
              </p:cNvSpPr>
              <p:nvPr/>
            </p:nvSpPr>
            <p:spPr bwMode="auto">
              <a:xfrm>
                <a:off x="3528112" y="144000"/>
                <a:ext cx="2052000" cy="1026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1295052" y="1476000"/>
                <a:ext cx="6552948" cy="1584176"/>
                <a:chOff x="1295052" y="1476000"/>
                <a:chExt cx="6552948" cy="1584176"/>
              </a:xfrm>
            </p:grpSpPr>
            <p:sp>
              <p:nvSpPr>
                <p:cNvPr id="22" name="Rectangle 18"/>
                <p:cNvSpPr>
                  <a:spLocks noChangeArrowheads="1"/>
                </p:cNvSpPr>
                <p:nvPr/>
              </p:nvSpPr>
              <p:spPr bwMode="auto">
                <a:xfrm>
                  <a:off x="129505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9" name="Rectangle 18"/>
                <p:cNvSpPr>
                  <a:spLocks noChangeArrowheads="1"/>
                </p:cNvSpPr>
                <p:nvPr/>
              </p:nvSpPr>
              <p:spPr bwMode="auto">
                <a:xfrm>
                  <a:off x="5796000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352811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1296000" y="3284984"/>
                <a:ext cx="6552948" cy="1584176"/>
                <a:chOff x="1295052" y="1476000"/>
                <a:chExt cx="6552948" cy="1584176"/>
              </a:xfrm>
            </p:grpSpPr>
            <p:sp>
              <p:nvSpPr>
                <p:cNvPr id="33" name="Rectangle 18"/>
                <p:cNvSpPr>
                  <a:spLocks noChangeArrowheads="1"/>
                </p:cNvSpPr>
                <p:nvPr/>
              </p:nvSpPr>
              <p:spPr bwMode="auto">
                <a:xfrm>
                  <a:off x="129505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" name="Rectangle 18"/>
                <p:cNvSpPr>
                  <a:spLocks noChangeArrowheads="1"/>
                </p:cNvSpPr>
                <p:nvPr/>
              </p:nvSpPr>
              <p:spPr bwMode="auto">
                <a:xfrm>
                  <a:off x="5796000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5" name="Rectangle 18"/>
                <p:cNvSpPr>
                  <a:spLocks noChangeArrowheads="1"/>
                </p:cNvSpPr>
                <p:nvPr/>
              </p:nvSpPr>
              <p:spPr bwMode="auto">
                <a:xfrm>
                  <a:off x="352811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1296000" y="5085184"/>
                <a:ext cx="6552948" cy="1584176"/>
                <a:chOff x="1295052" y="1476000"/>
                <a:chExt cx="6552948" cy="1584176"/>
              </a:xfrm>
            </p:grpSpPr>
            <p:sp>
              <p:nvSpPr>
                <p:cNvPr id="37" name="Rectangle 18"/>
                <p:cNvSpPr>
                  <a:spLocks noChangeArrowheads="1"/>
                </p:cNvSpPr>
                <p:nvPr/>
              </p:nvSpPr>
              <p:spPr bwMode="auto">
                <a:xfrm>
                  <a:off x="129505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8" name="Rectangle 18"/>
                <p:cNvSpPr>
                  <a:spLocks noChangeArrowheads="1"/>
                </p:cNvSpPr>
                <p:nvPr/>
              </p:nvSpPr>
              <p:spPr bwMode="auto">
                <a:xfrm>
                  <a:off x="5796000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9" name="Rectangle 18"/>
                <p:cNvSpPr>
                  <a:spLocks noChangeArrowheads="1"/>
                </p:cNvSpPr>
                <p:nvPr/>
              </p:nvSpPr>
              <p:spPr bwMode="auto">
                <a:xfrm>
                  <a:off x="352811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21" name="AutoShape 19"/>
            <p:cNvSpPr>
              <a:spLocks noChangeArrowheads="1"/>
            </p:cNvSpPr>
            <p:nvPr/>
          </p:nvSpPr>
          <p:spPr bwMode="auto">
            <a:xfrm>
              <a:off x="935632" y="5040313"/>
              <a:ext cx="324000" cy="288925"/>
            </a:xfrm>
            <a:prstGeom prst="leftArrow">
              <a:avLst>
                <a:gd name="adj1" fmla="val 50000"/>
                <a:gd name="adj2" fmla="val 37363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" name="AutoShape 20"/>
            <p:cNvSpPr>
              <a:spLocks noChangeArrowheads="1"/>
            </p:cNvSpPr>
            <p:nvPr/>
          </p:nvSpPr>
          <p:spPr bwMode="auto">
            <a:xfrm>
              <a:off x="935632" y="1871663"/>
              <a:ext cx="324000" cy="288925"/>
            </a:xfrm>
            <a:prstGeom prst="leftArrow">
              <a:avLst>
                <a:gd name="adj1" fmla="val 50000"/>
                <a:gd name="adj2" fmla="val 37363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9592" y="44624"/>
              <a:ext cx="180000" cy="6786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724128" y="188722"/>
            <a:ext cx="2088401" cy="936556"/>
            <a:chOff x="5724128" y="188722"/>
            <a:chExt cx="2088401" cy="936556"/>
          </a:xfrm>
        </p:grpSpPr>
        <p:sp>
          <p:nvSpPr>
            <p:cNvPr id="25" name="TextBox 24"/>
            <p:cNvSpPr txBox="1"/>
            <p:nvPr/>
          </p:nvSpPr>
          <p:spPr>
            <a:xfrm>
              <a:off x="6475303" y="725168"/>
              <a:ext cx="13372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Comic Sans MS" panose="030F0702030302020204" pitchFamily="66" charset="0"/>
                </a:rPr>
                <a:t>Don’t like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  <p:pic>
          <p:nvPicPr>
            <p:cNvPr id="26" name="Picture 4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654" b="27438"/>
            <a:stretch>
              <a:fillRect/>
            </a:stretch>
          </p:blipFill>
          <p:spPr bwMode="auto">
            <a:xfrm>
              <a:off x="5724128" y="188722"/>
              <a:ext cx="1287440" cy="936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1475656" y="139893"/>
            <a:ext cx="1587020" cy="1026000"/>
            <a:chOff x="1475656" y="139893"/>
            <a:chExt cx="1587020" cy="1026000"/>
          </a:xfrm>
        </p:grpSpPr>
        <p:sp>
          <p:nvSpPr>
            <p:cNvPr id="40" name="TextBox 39"/>
            <p:cNvSpPr txBox="1"/>
            <p:nvPr/>
          </p:nvSpPr>
          <p:spPr>
            <a:xfrm>
              <a:off x="1475656" y="728164"/>
              <a:ext cx="6767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Comic Sans MS" panose="030F0702030302020204" pitchFamily="66" charset="0"/>
                </a:rPr>
                <a:t>Like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  <p:pic>
          <p:nvPicPr>
            <p:cNvPr id="41" name="Picture 3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644" b="20044"/>
            <a:stretch>
              <a:fillRect/>
            </a:stretch>
          </p:blipFill>
          <p:spPr bwMode="auto">
            <a:xfrm>
              <a:off x="2285632" y="139893"/>
              <a:ext cx="777044" cy="102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3549072" y="188722"/>
            <a:ext cx="2056952" cy="944745"/>
            <a:chOff x="3549072" y="188722"/>
            <a:chExt cx="2056952" cy="944745"/>
          </a:xfrm>
        </p:grpSpPr>
        <p:sp>
          <p:nvSpPr>
            <p:cNvPr id="43" name="TextBox 42"/>
            <p:cNvSpPr txBox="1"/>
            <p:nvPr/>
          </p:nvSpPr>
          <p:spPr>
            <a:xfrm>
              <a:off x="3549072" y="733357"/>
              <a:ext cx="12442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Comic Sans MS" panose="030F0702030302020204" pitchFamily="66" charset="0"/>
                </a:rPr>
                <a:t>Not sure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286" b="15462"/>
            <a:stretch/>
          </p:blipFill>
          <p:spPr bwMode="auto">
            <a:xfrm>
              <a:off x="4684192" y="188722"/>
              <a:ext cx="921832" cy="944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1" r="56838" b="22584"/>
          <a:stretch/>
        </p:blipFill>
        <p:spPr bwMode="auto">
          <a:xfrm>
            <a:off x="1619672" y="1488551"/>
            <a:ext cx="1603375" cy="1171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52" b="18355"/>
          <a:stretch/>
        </p:blipFill>
        <p:spPr bwMode="auto">
          <a:xfrm>
            <a:off x="3579161" y="1499192"/>
            <a:ext cx="2001899" cy="116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4113125" y="2540970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Scary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983578" y="2540970"/>
            <a:ext cx="875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Funny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80" b="19175"/>
          <a:stretch/>
        </p:blipFill>
        <p:spPr bwMode="auto">
          <a:xfrm>
            <a:off x="6332796" y="1439339"/>
            <a:ext cx="889736" cy="121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6455300" y="2624026"/>
            <a:ext cx="644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Sad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53" b="24910"/>
          <a:stretch/>
        </p:blipFill>
        <p:spPr bwMode="auto">
          <a:xfrm>
            <a:off x="3880860" y="3284984"/>
            <a:ext cx="139850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3837845" y="4469050"/>
            <a:ext cx="1513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Characters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53" b="20584"/>
          <a:stretch/>
        </p:blipFill>
        <p:spPr bwMode="auto">
          <a:xfrm>
            <a:off x="1659894" y="3284984"/>
            <a:ext cx="132231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1930559" y="4469050"/>
            <a:ext cx="780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Hero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" r="65726" b="20584"/>
          <a:stretch/>
        </p:blipFill>
        <p:spPr bwMode="auto">
          <a:xfrm>
            <a:off x="6286550" y="3319310"/>
            <a:ext cx="992324" cy="123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6223666" y="4447158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Bad guy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8" r="58205" b="32078"/>
          <a:stretch/>
        </p:blipFill>
        <p:spPr bwMode="auto">
          <a:xfrm>
            <a:off x="1366730" y="5121775"/>
            <a:ext cx="1944902" cy="125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1637057" y="6208492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Very silly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53" b="20584"/>
          <a:stretch/>
        </p:blipFill>
        <p:spPr bwMode="auto">
          <a:xfrm>
            <a:off x="4080852" y="5146155"/>
            <a:ext cx="1087548" cy="109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3868667" y="6208492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Confusing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68" b="21280"/>
          <a:stretch/>
        </p:blipFill>
        <p:spPr bwMode="auto">
          <a:xfrm>
            <a:off x="5831280" y="5218804"/>
            <a:ext cx="2098206" cy="106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108250" y="6267551"/>
            <a:ext cx="1572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Interesting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76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http://cdn.shopify.com/s/files/1/0606/1553/products/Mall_large.png?v=14178567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138" y="72552"/>
            <a:ext cx="1078388" cy="96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19592" y="58188"/>
            <a:ext cx="7749200" cy="6786000"/>
            <a:chOff x="719592" y="44624"/>
            <a:chExt cx="7749200" cy="6786000"/>
          </a:xfrm>
        </p:grpSpPr>
        <p:grpSp>
          <p:nvGrpSpPr>
            <p:cNvPr id="2" name="Group 1"/>
            <p:cNvGrpSpPr/>
            <p:nvPr/>
          </p:nvGrpSpPr>
          <p:grpSpPr>
            <a:xfrm>
              <a:off x="899592" y="44625"/>
              <a:ext cx="7569200" cy="6774930"/>
              <a:chOff x="899592" y="44625"/>
              <a:chExt cx="7569200" cy="6774930"/>
            </a:xfrm>
          </p:grpSpPr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5796000" y="144000"/>
                <a:ext cx="2052000" cy="1026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899592" y="44625"/>
                <a:ext cx="7569200" cy="6774930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18"/>
              <p:cNvSpPr>
                <a:spLocks noChangeArrowheads="1"/>
              </p:cNvSpPr>
              <p:nvPr/>
            </p:nvSpPr>
            <p:spPr bwMode="auto">
              <a:xfrm>
                <a:off x="1259632" y="144000"/>
                <a:ext cx="2052000" cy="1026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" name="Rectangle 18"/>
              <p:cNvSpPr>
                <a:spLocks noChangeArrowheads="1"/>
              </p:cNvSpPr>
              <p:nvPr/>
            </p:nvSpPr>
            <p:spPr bwMode="auto">
              <a:xfrm>
                <a:off x="3528112" y="144000"/>
                <a:ext cx="2052000" cy="1026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1295052" y="1476000"/>
                <a:ext cx="6552948" cy="1584176"/>
                <a:chOff x="1295052" y="1476000"/>
                <a:chExt cx="6552948" cy="1584176"/>
              </a:xfrm>
            </p:grpSpPr>
            <p:sp>
              <p:nvSpPr>
                <p:cNvPr id="22" name="Rectangle 18"/>
                <p:cNvSpPr>
                  <a:spLocks noChangeArrowheads="1"/>
                </p:cNvSpPr>
                <p:nvPr/>
              </p:nvSpPr>
              <p:spPr bwMode="auto">
                <a:xfrm>
                  <a:off x="129505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9" name="Rectangle 18"/>
                <p:cNvSpPr>
                  <a:spLocks noChangeArrowheads="1"/>
                </p:cNvSpPr>
                <p:nvPr/>
              </p:nvSpPr>
              <p:spPr bwMode="auto">
                <a:xfrm>
                  <a:off x="5796000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352811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1296000" y="3284984"/>
                <a:ext cx="6552948" cy="1584176"/>
                <a:chOff x="1295052" y="1476000"/>
                <a:chExt cx="6552948" cy="1584176"/>
              </a:xfrm>
            </p:grpSpPr>
            <p:sp>
              <p:nvSpPr>
                <p:cNvPr id="33" name="Rectangle 18"/>
                <p:cNvSpPr>
                  <a:spLocks noChangeArrowheads="1"/>
                </p:cNvSpPr>
                <p:nvPr/>
              </p:nvSpPr>
              <p:spPr bwMode="auto">
                <a:xfrm>
                  <a:off x="129505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" name="Rectangle 18"/>
                <p:cNvSpPr>
                  <a:spLocks noChangeArrowheads="1"/>
                </p:cNvSpPr>
                <p:nvPr/>
              </p:nvSpPr>
              <p:spPr bwMode="auto">
                <a:xfrm>
                  <a:off x="5796000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5" name="Rectangle 18"/>
                <p:cNvSpPr>
                  <a:spLocks noChangeArrowheads="1"/>
                </p:cNvSpPr>
                <p:nvPr/>
              </p:nvSpPr>
              <p:spPr bwMode="auto">
                <a:xfrm>
                  <a:off x="352811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1296000" y="5085184"/>
                <a:ext cx="6552948" cy="1584176"/>
                <a:chOff x="1295052" y="1476000"/>
                <a:chExt cx="6552948" cy="1584176"/>
              </a:xfrm>
            </p:grpSpPr>
            <p:sp>
              <p:nvSpPr>
                <p:cNvPr id="37" name="Rectangle 18"/>
                <p:cNvSpPr>
                  <a:spLocks noChangeArrowheads="1"/>
                </p:cNvSpPr>
                <p:nvPr/>
              </p:nvSpPr>
              <p:spPr bwMode="auto">
                <a:xfrm>
                  <a:off x="129505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8" name="Rectangle 18"/>
                <p:cNvSpPr>
                  <a:spLocks noChangeArrowheads="1"/>
                </p:cNvSpPr>
                <p:nvPr/>
              </p:nvSpPr>
              <p:spPr bwMode="auto">
                <a:xfrm>
                  <a:off x="5796000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9" name="Rectangle 18"/>
                <p:cNvSpPr>
                  <a:spLocks noChangeArrowheads="1"/>
                </p:cNvSpPr>
                <p:nvPr/>
              </p:nvSpPr>
              <p:spPr bwMode="auto">
                <a:xfrm>
                  <a:off x="352811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21" name="AutoShape 19"/>
            <p:cNvSpPr>
              <a:spLocks noChangeArrowheads="1"/>
            </p:cNvSpPr>
            <p:nvPr/>
          </p:nvSpPr>
          <p:spPr bwMode="auto">
            <a:xfrm>
              <a:off x="935632" y="5040313"/>
              <a:ext cx="324000" cy="288925"/>
            </a:xfrm>
            <a:prstGeom prst="leftArrow">
              <a:avLst>
                <a:gd name="adj1" fmla="val 50000"/>
                <a:gd name="adj2" fmla="val 37363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" name="AutoShape 20"/>
            <p:cNvSpPr>
              <a:spLocks noChangeArrowheads="1"/>
            </p:cNvSpPr>
            <p:nvPr/>
          </p:nvSpPr>
          <p:spPr bwMode="auto">
            <a:xfrm>
              <a:off x="935632" y="1871663"/>
              <a:ext cx="324000" cy="288925"/>
            </a:xfrm>
            <a:prstGeom prst="leftArrow">
              <a:avLst>
                <a:gd name="adj1" fmla="val 50000"/>
                <a:gd name="adj2" fmla="val 37363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9592" y="44624"/>
              <a:ext cx="180000" cy="6786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6" name="Picture 2" descr="http://cdn.shopify.com/s/files/1/0606/1553/products/Purse_large.png?v=14178522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76512"/>
            <a:ext cx="1440160" cy="134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35856" y="2752399"/>
            <a:ext cx="1994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How much does that cost?</a:t>
            </a:r>
            <a:endParaRPr lang="en-GB" dirty="0"/>
          </a:p>
        </p:txBody>
      </p:sp>
      <p:pic>
        <p:nvPicPr>
          <p:cNvPr id="1030" name="Picture 6" descr="http://cdn.shopify.com/s/files/1/0606/1553/products/Shopping_List_large.png?v=14178567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29949"/>
            <a:ext cx="1579698" cy="146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dn.shopify.com/s/files/1/0606/1553/products/Shops-2_large.png?v=14185072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-110496"/>
            <a:ext cx="1584176" cy="128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dn.shopify.com/s/files/1/0606/1553/products/Shop_assistant2_large.png?v=14178567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112" y="3141035"/>
            <a:ext cx="1954046" cy="177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cdn.shopify.com/s/files/1/0606/1553/products/Trolley1_large.png?v=14178568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32" y="5070508"/>
            <a:ext cx="1907984" cy="154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cdn.shopify.com/s/files/1/0606/1553/products/Checkout1_large.png?v=141785668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786" y="5098405"/>
            <a:ext cx="1717355" cy="157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82573" y="4684795"/>
            <a:ext cx="1764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need some help here.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221409" y="5098405"/>
            <a:ext cx="1125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Where are the disabled trolleys?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020272" y="1552887"/>
            <a:ext cx="900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Where can I find these items?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514544" y="5085184"/>
            <a:ext cx="898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 I have a receipt please?</a:t>
            </a:r>
            <a:endParaRPr lang="en-GB" dirty="0"/>
          </a:p>
        </p:txBody>
      </p:sp>
      <p:pic>
        <p:nvPicPr>
          <p:cNvPr id="1040" name="Picture 16" descr="http://cdn.shopify.com/s/files/1/0606/1553/products/Supermarket-18_large.png?v=141785677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375" y="3330849"/>
            <a:ext cx="1492446" cy="149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552220" y="3284984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 I have Some bags please?</a:t>
            </a:r>
            <a:endParaRPr lang="en-GB" dirty="0"/>
          </a:p>
        </p:txBody>
      </p:sp>
      <p:pic>
        <p:nvPicPr>
          <p:cNvPr id="1042" name="Picture 18" descr="http://cdn.shopify.com/s/files/1/0606/1553/products/Voucher_large.png?v=141785683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559" y="3355043"/>
            <a:ext cx="1271510" cy="152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483769" y="3295780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 you accept these vouchers?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530008" y="893001"/>
            <a:ext cx="1834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want to go shopping.</a:t>
            </a:r>
            <a:endParaRPr lang="en-GB" dirty="0"/>
          </a:p>
        </p:txBody>
      </p:sp>
      <p:pic>
        <p:nvPicPr>
          <p:cNvPr id="1044" name="Picture 20" descr="http://cdn.shopify.com/s/files/1/0606/1553/products/Store_Card_large.png?v=141785673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814" y="5395567"/>
            <a:ext cx="1435818" cy="143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822000" y="5125896"/>
            <a:ext cx="1025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 you accept this store card?</a:t>
            </a:r>
            <a:endParaRPr lang="en-GB" dirty="0"/>
          </a:p>
        </p:txBody>
      </p:sp>
      <p:pic>
        <p:nvPicPr>
          <p:cNvPr id="1048" name="Picture 24" descr="http://cdn.shopify.com/s/files/1/0606/1553/products/Supermarket_large.png?v=141785681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930" y="106790"/>
            <a:ext cx="1071403" cy="78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190851" y="921954"/>
            <a:ext cx="23760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Can we go to the supermarket?</a:t>
            </a:r>
            <a:endParaRPr lang="en-GB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5707847" y="902021"/>
            <a:ext cx="25922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Can we go to the shopping centre?</a:t>
            </a:r>
            <a:endParaRPr lang="en-GB" sz="1050" dirty="0"/>
          </a:p>
        </p:txBody>
      </p:sp>
      <p:pic>
        <p:nvPicPr>
          <p:cNvPr id="1052" name="Picture 28" descr="http://cdn.shopify.com/s/files/1/0606/1553/products/Home_large.png?v=141784990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049" y="1532618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860033" y="1552887"/>
            <a:ext cx="721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 we go home now?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06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19592" y="44624"/>
            <a:ext cx="7749200" cy="6786000"/>
            <a:chOff x="719592" y="44624"/>
            <a:chExt cx="7749200" cy="6786000"/>
          </a:xfrm>
        </p:grpSpPr>
        <p:grpSp>
          <p:nvGrpSpPr>
            <p:cNvPr id="2" name="Group 1"/>
            <p:cNvGrpSpPr/>
            <p:nvPr/>
          </p:nvGrpSpPr>
          <p:grpSpPr>
            <a:xfrm>
              <a:off x="899592" y="44625"/>
              <a:ext cx="7569200" cy="6774930"/>
              <a:chOff x="899592" y="44625"/>
              <a:chExt cx="7569200" cy="6774930"/>
            </a:xfrm>
          </p:grpSpPr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5796000" y="144000"/>
                <a:ext cx="2052000" cy="1026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899592" y="44625"/>
                <a:ext cx="7569200" cy="6774930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18"/>
              <p:cNvSpPr>
                <a:spLocks noChangeArrowheads="1"/>
              </p:cNvSpPr>
              <p:nvPr/>
            </p:nvSpPr>
            <p:spPr bwMode="auto">
              <a:xfrm>
                <a:off x="1259632" y="144000"/>
                <a:ext cx="2052000" cy="1026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" name="Rectangle 18"/>
              <p:cNvSpPr>
                <a:spLocks noChangeArrowheads="1"/>
              </p:cNvSpPr>
              <p:nvPr/>
            </p:nvSpPr>
            <p:spPr bwMode="auto">
              <a:xfrm>
                <a:off x="3528112" y="144000"/>
                <a:ext cx="2052000" cy="1026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1295052" y="1476000"/>
                <a:ext cx="6552948" cy="1584176"/>
                <a:chOff x="1295052" y="1476000"/>
                <a:chExt cx="6552948" cy="1584176"/>
              </a:xfrm>
            </p:grpSpPr>
            <p:sp>
              <p:nvSpPr>
                <p:cNvPr id="22" name="Rectangle 18"/>
                <p:cNvSpPr>
                  <a:spLocks noChangeArrowheads="1"/>
                </p:cNvSpPr>
                <p:nvPr/>
              </p:nvSpPr>
              <p:spPr bwMode="auto">
                <a:xfrm>
                  <a:off x="129505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9" name="Rectangle 18"/>
                <p:cNvSpPr>
                  <a:spLocks noChangeArrowheads="1"/>
                </p:cNvSpPr>
                <p:nvPr/>
              </p:nvSpPr>
              <p:spPr bwMode="auto">
                <a:xfrm>
                  <a:off x="5796000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352811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1296000" y="3284984"/>
                <a:ext cx="6552948" cy="1584176"/>
                <a:chOff x="1295052" y="1476000"/>
                <a:chExt cx="6552948" cy="1584176"/>
              </a:xfrm>
            </p:grpSpPr>
            <p:sp>
              <p:nvSpPr>
                <p:cNvPr id="33" name="Rectangle 18"/>
                <p:cNvSpPr>
                  <a:spLocks noChangeArrowheads="1"/>
                </p:cNvSpPr>
                <p:nvPr/>
              </p:nvSpPr>
              <p:spPr bwMode="auto">
                <a:xfrm>
                  <a:off x="129505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" name="Rectangle 18"/>
                <p:cNvSpPr>
                  <a:spLocks noChangeArrowheads="1"/>
                </p:cNvSpPr>
                <p:nvPr/>
              </p:nvSpPr>
              <p:spPr bwMode="auto">
                <a:xfrm>
                  <a:off x="5796000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5" name="Rectangle 18"/>
                <p:cNvSpPr>
                  <a:spLocks noChangeArrowheads="1"/>
                </p:cNvSpPr>
                <p:nvPr/>
              </p:nvSpPr>
              <p:spPr bwMode="auto">
                <a:xfrm>
                  <a:off x="352811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1296000" y="5085184"/>
                <a:ext cx="6552948" cy="1584176"/>
                <a:chOff x="1295052" y="1476000"/>
                <a:chExt cx="6552948" cy="1584176"/>
              </a:xfrm>
            </p:grpSpPr>
            <p:sp>
              <p:nvSpPr>
                <p:cNvPr id="37" name="Rectangle 18"/>
                <p:cNvSpPr>
                  <a:spLocks noChangeArrowheads="1"/>
                </p:cNvSpPr>
                <p:nvPr/>
              </p:nvSpPr>
              <p:spPr bwMode="auto">
                <a:xfrm>
                  <a:off x="129505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8" name="Rectangle 18"/>
                <p:cNvSpPr>
                  <a:spLocks noChangeArrowheads="1"/>
                </p:cNvSpPr>
                <p:nvPr/>
              </p:nvSpPr>
              <p:spPr bwMode="auto">
                <a:xfrm>
                  <a:off x="5796000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9" name="Rectangle 18"/>
                <p:cNvSpPr>
                  <a:spLocks noChangeArrowheads="1"/>
                </p:cNvSpPr>
                <p:nvPr/>
              </p:nvSpPr>
              <p:spPr bwMode="auto">
                <a:xfrm>
                  <a:off x="352811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21" name="AutoShape 19"/>
            <p:cNvSpPr>
              <a:spLocks noChangeArrowheads="1"/>
            </p:cNvSpPr>
            <p:nvPr/>
          </p:nvSpPr>
          <p:spPr bwMode="auto">
            <a:xfrm>
              <a:off x="935632" y="5040313"/>
              <a:ext cx="324000" cy="288925"/>
            </a:xfrm>
            <a:prstGeom prst="leftArrow">
              <a:avLst>
                <a:gd name="adj1" fmla="val 50000"/>
                <a:gd name="adj2" fmla="val 37363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" name="AutoShape 20"/>
            <p:cNvSpPr>
              <a:spLocks noChangeArrowheads="1"/>
            </p:cNvSpPr>
            <p:nvPr/>
          </p:nvSpPr>
          <p:spPr bwMode="auto">
            <a:xfrm>
              <a:off x="935632" y="1871663"/>
              <a:ext cx="324000" cy="288925"/>
            </a:xfrm>
            <a:prstGeom prst="leftArrow">
              <a:avLst>
                <a:gd name="adj1" fmla="val 50000"/>
                <a:gd name="adj2" fmla="val 37363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9592" y="44624"/>
              <a:ext cx="180000" cy="6786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37" name="Picture 13" descr="C:\Users\david.leah\AppData\Local\Microsoft\Windows\Temporary Internet Files\Content.IE5\1S94UEQV\lamb-leg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150" y="3300444"/>
            <a:ext cx="1339700" cy="121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david.leah\AppData\Local\Microsoft\Windows\Temporary Internet Files\Content.IE5\1S94UEQV\roasted_chicke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796" y="1457516"/>
            <a:ext cx="1814512" cy="121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cdn.shopify.com/s/files/1/0606/1553/products/Beef_large.png?v=141784807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45" y="1330918"/>
            <a:ext cx="1659340" cy="165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cdn.shopify.com/s/files/1/0606/1553/products/Pork_joint_cooked_large.png?v=141784846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998" y="1299426"/>
            <a:ext cx="1603899" cy="160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cdn.shopify.com/s/files/1/0606/1553/products/Spaghetti_large.png?v=14178485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687" y="3264812"/>
            <a:ext cx="1251872" cy="125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david.leah\AppData\Local\Microsoft\Windows\Temporary Internet Files\Content.IE5\CQ3JQ5BM\lasagne-via-Shutterstock-615x345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115" y="3331346"/>
            <a:ext cx="2060885" cy="115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cdn.shopify.com/s/files/1/0606/1553/products/Pasta_large.png?v=141784842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834" y="5000027"/>
            <a:ext cx="1504331" cy="150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cdn.shopify.com/s/files/1/0606/1553/products/Bowl-Rice_large.png?v=141857878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600" y="4862689"/>
            <a:ext cx="1661585" cy="166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cdn.shopify.com/s/files/1/0606/1553/products/Soup_large.png?v=141784850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464" y="44624"/>
            <a:ext cx="981072" cy="98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cdn.shopify.com/s/files/1/0606/1553/products/Curry_Rice_large.png?v=141784822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107" y="5108742"/>
            <a:ext cx="1286899" cy="128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cdn.shopify.com/s/files/1/0606/1553/products/Fish_chips_large.png?v=1417848269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1" b="21217"/>
          <a:stretch/>
        </p:blipFill>
        <p:spPr bwMode="auto">
          <a:xfrm>
            <a:off x="3893687" y="58871"/>
            <a:ext cx="1353267" cy="88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cdn.shopify.com/s/files/1/0606/1553/products/Bread_large.png?v=1417848104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3" b="14511"/>
          <a:stretch/>
        </p:blipFill>
        <p:spPr bwMode="auto">
          <a:xfrm>
            <a:off x="6245042" y="135726"/>
            <a:ext cx="1250718" cy="83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1222152" y="4530606"/>
            <a:ext cx="2232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Roast lamb</a:t>
            </a:r>
            <a:endParaRPr lang="en-GB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3454264" y="4487452"/>
            <a:ext cx="2232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Spaghetti Bolognaise</a:t>
            </a:r>
            <a:endParaRPr lang="en-GB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5709147" y="4487452"/>
            <a:ext cx="2232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Lasagne</a:t>
            </a:r>
            <a:endParaRPr lang="en-GB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5686376" y="6330806"/>
            <a:ext cx="2232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Curry</a:t>
            </a:r>
            <a:endParaRPr lang="en-GB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3348948" y="6326508"/>
            <a:ext cx="2232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Rice</a:t>
            </a:r>
            <a:endParaRPr lang="en-GB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1204996" y="6338577"/>
            <a:ext cx="2232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Pasta</a:t>
            </a:r>
            <a:endParaRPr lang="en-GB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5701500" y="2734048"/>
            <a:ext cx="2232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Roast pork</a:t>
            </a:r>
            <a:endParaRPr lang="en-GB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3395584" y="2734048"/>
            <a:ext cx="2232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Roast beef</a:t>
            </a:r>
            <a:endParaRPr lang="en-GB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1259632" y="2734048"/>
            <a:ext cx="2232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Roast chicken</a:t>
            </a:r>
            <a:endParaRPr lang="en-GB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1222152" y="831446"/>
            <a:ext cx="2232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Soup</a:t>
            </a:r>
            <a:endParaRPr lang="en-GB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3454264" y="825765"/>
            <a:ext cx="2232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Fish and chips</a:t>
            </a:r>
            <a:endParaRPr lang="en-GB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5709147" y="856419"/>
            <a:ext cx="2232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Bread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179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19592" y="44624"/>
            <a:ext cx="7749200" cy="6786000"/>
            <a:chOff x="719592" y="44624"/>
            <a:chExt cx="7749200" cy="6786000"/>
          </a:xfrm>
        </p:grpSpPr>
        <p:grpSp>
          <p:nvGrpSpPr>
            <p:cNvPr id="2" name="Group 1"/>
            <p:cNvGrpSpPr/>
            <p:nvPr/>
          </p:nvGrpSpPr>
          <p:grpSpPr>
            <a:xfrm>
              <a:off x="899592" y="44625"/>
              <a:ext cx="7569200" cy="6774930"/>
              <a:chOff x="899592" y="44625"/>
              <a:chExt cx="7569200" cy="6774930"/>
            </a:xfrm>
          </p:grpSpPr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5796000" y="144000"/>
                <a:ext cx="2052000" cy="1026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899592" y="44625"/>
                <a:ext cx="7569200" cy="6774930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18"/>
              <p:cNvSpPr>
                <a:spLocks noChangeArrowheads="1"/>
              </p:cNvSpPr>
              <p:nvPr/>
            </p:nvSpPr>
            <p:spPr bwMode="auto">
              <a:xfrm>
                <a:off x="1259632" y="144000"/>
                <a:ext cx="2052000" cy="1026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" name="Rectangle 18"/>
              <p:cNvSpPr>
                <a:spLocks noChangeArrowheads="1"/>
              </p:cNvSpPr>
              <p:nvPr/>
            </p:nvSpPr>
            <p:spPr bwMode="auto">
              <a:xfrm>
                <a:off x="3528112" y="144000"/>
                <a:ext cx="2052000" cy="1026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1295052" y="1476000"/>
                <a:ext cx="6552948" cy="1584176"/>
                <a:chOff x="1295052" y="1476000"/>
                <a:chExt cx="6552948" cy="1584176"/>
              </a:xfrm>
            </p:grpSpPr>
            <p:sp>
              <p:nvSpPr>
                <p:cNvPr id="22" name="Rectangle 18"/>
                <p:cNvSpPr>
                  <a:spLocks noChangeArrowheads="1"/>
                </p:cNvSpPr>
                <p:nvPr/>
              </p:nvSpPr>
              <p:spPr bwMode="auto">
                <a:xfrm>
                  <a:off x="129505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9" name="Rectangle 18"/>
                <p:cNvSpPr>
                  <a:spLocks noChangeArrowheads="1"/>
                </p:cNvSpPr>
                <p:nvPr/>
              </p:nvSpPr>
              <p:spPr bwMode="auto">
                <a:xfrm>
                  <a:off x="5796000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352811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1296000" y="3284984"/>
                <a:ext cx="6552948" cy="1584176"/>
                <a:chOff x="1295052" y="1476000"/>
                <a:chExt cx="6552948" cy="1584176"/>
              </a:xfrm>
            </p:grpSpPr>
            <p:sp>
              <p:nvSpPr>
                <p:cNvPr id="33" name="Rectangle 18"/>
                <p:cNvSpPr>
                  <a:spLocks noChangeArrowheads="1"/>
                </p:cNvSpPr>
                <p:nvPr/>
              </p:nvSpPr>
              <p:spPr bwMode="auto">
                <a:xfrm>
                  <a:off x="129505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" name="Rectangle 18"/>
                <p:cNvSpPr>
                  <a:spLocks noChangeArrowheads="1"/>
                </p:cNvSpPr>
                <p:nvPr/>
              </p:nvSpPr>
              <p:spPr bwMode="auto">
                <a:xfrm>
                  <a:off x="5796000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5" name="Rectangle 18"/>
                <p:cNvSpPr>
                  <a:spLocks noChangeArrowheads="1"/>
                </p:cNvSpPr>
                <p:nvPr/>
              </p:nvSpPr>
              <p:spPr bwMode="auto">
                <a:xfrm>
                  <a:off x="352811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1296000" y="5085184"/>
                <a:ext cx="6552948" cy="1584176"/>
                <a:chOff x="1295052" y="1476000"/>
                <a:chExt cx="6552948" cy="1584176"/>
              </a:xfrm>
            </p:grpSpPr>
            <p:sp>
              <p:nvSpPr>
                <p:cNvPr id="37" name="Rectangle 18"/>
                <p:cNvSpPr>
                  <a:spLocks noChangeArrowheads="1"/>
                </p:cNvSpPr>
                <p:nvPr/>
              </p:nvSpPr>
              <p:spPr bwMode="auto">
                <a:xfrm>
                  <a:off x="129505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8" name="Rectangle 18"/>
                <p:cNvSpPr>
                  <a:spLocks noChangeArrowheads="1"/>
                </p:cNvSpPr>
                <p:nvPr/>
              </p:nvSpPr>
              <p:spPr bwMode="auto">
                <a:xfrm>
                  <a:off x="5796000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9" name="Rectangle 18"/>
                <p:cNvSpPr>
                  <a:spLocks noChangeArrowheads="1"/>
                </p:cNvSpPr>
                <p:nvPr/>
              </p:nvSpPr>
              <p:spPr bwMode="auto">
                <a:xfrm>
                  <a:off x="352811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21" name="AutoShape 19"/>
            <p:cNvSpPr>
              <a:spLocks noChangeArrowheads="1"/>
            </p:cNvSpPr>
            <p:nvPr/>
          </p:nvSpPr>
          <p:spPr bwMode="auto">
            <a:xfrm>
              <a:off x="935632" y="5040313"/>
              <a:ext cx="324000" cy="288925"/>
            </a:xfrm>
            <a:prstGeom prst="leftArrow">
              <a:avLst>
                <a:gd name="adj1" fmla="val 50000"/>
                <a:gd name="adj2" fmla="val 37363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" name="AutoShape 20"/>
            <p:cNvSpPr>
              <a:spLocks noChangeArrowheads="1"/>
            </p:cNvSpPr>
            <p:nvPr/>
          </p:nvSpPr>
          <p:spPr bwMode="auto">
            <a:xfrm>
              <a:off x="935632" y="1871663"/>
              <a:ext cx="324000" cy="288925"/>
            </a:xfrm>
            <a:prstGeom prst="leftArrow">
              <a:avLst>
                <a:gd name="adj1" fmla="val 50000"/>
                <a:gd name="adj2" fmla="val 37363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9592" y="44624"/>
              <a:ext cx="180000" cy="6786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4" r="60402"/>
          <a:stretch/>
        </p:blipFill>
        <p:spPr bwMode="auto">
          <a:xfrm>
            <a:off x="4064046" y="1574996"/>
            <a:ext cx="1149318" cy="143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9" r="60987"/>
          <a:stretch/>
        </p:blipFill>
        <p:spPr bwMode="auto">
          <a:xfrm>
            <a:off x="1682762" y="1549335"/>
            <a:ext cx="1385809" cy="149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69" b="2276"/>
          <a:stretch/>
        </p:blipFill>
        <p:spPr bwMode="auto">
          <a:xfrm>
            <a:off x="1975149" y="3237359"/>
            <a:ext cx="693702" cy="16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t="15471" r="63926" b="3364"/>
          <a:stretch/>
        </p:blipFill>
        <p:spPr bwMode="auto">
          <a:xfrm>
            <a:off x="3942992" y="3347330"/>
            <a:ext cx="1224136" cy="144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9" r="55605"/>
          <a:stretch/>
        </p:blipFill>
        <p:spPr bwMode="auto">
          <a:xfrm>
            <a:off x="6148936" y="3347330"/>
            <a:ext cx="1399407" cy="1459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" r="66592"/>
          <a:stretch/>
        </p:blipFill>
        <p:spPr bwMode="auto">
          <a:xfrm>
            <a:off x="6341318" y="1451148"/>
            <a:ext cx="963259" cy="168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1" r="61011"/>
          <a:stretch/>
        </p:blipFill>
        <p:spPr bwMode="auto">
          <a:xfrm>
            <a:off x="3895361" y="5217519"/>
            <a:ext cx="1339335" cy="145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45"/>
          <a:stretch/>
        </p:blipFill>
        <p:spPr bwMode="auto">
          <a:xfrm>
            <a:off x="1860074" y="5144188"/>
            <a:ext cx="968645" cy="152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49"/>
          <a:stretch/>
        </p:blipFill>
        <p:spPr bwMode="auto">
          <a:xfrm>
            <a:off x="6141154" y="5009026"/>
            <a:ext cx="1407189" cy="166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1475656" y="139893"/>
            <a:ext cx="1587020" cy="1026000"/>
            <a:chOff x="1475656" y="139893"/>
            <a:chExt cx="1587020" cy="1026000"/>
          </a:xfrm>
        </p:grpSpPr>
        <p:sp>
          <p:nvSpPr>
            <p:cNvPr id="42" name="TextBox 41"/>
            <p:cNvSpPr txBox="1"/>
            <p:nvPr/>
          </p:nvSpPr>
          <p:spPr>
            <a:xfrm>
              <a:off x="1475656" y="728164"/>
              <a:ext cx="6767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Comic Sans MS" panose="030F0702030302020204" pitchFamily="66" charset="0"/>
                </a:rPr>
                <a:t>Like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  <p:pic>
          <p:nvPicPr>
            <p:cNvPr id="43" name="Picture 34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644" b="20044"/>
            <a:stretch>
              <a:fillRect/>
            </a:stretch>
          </p:blipFill>
          <p:spPr bwMode="auto">
            <a:xfrm>
              <a:off x="2285632" y="139893"/>
              <a:ext cx="777044" cy="102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4" name="Group 43"/>
          <p:cNvGrpSpPr/>
          <p:nvPr/>
        </p:nvGrpSpPr>
        <p:grpSpPr>
          <a:xfrm>
            <a:off x="5724128" y="188722"/>
            <a:ext cx="2088401" cy="936556"/>
            <a:chOff x="5724128" y="188722"/>
            <a:chExt cx="2088401" cy="936556"/>
          </a:xfrm>
        </p:grpSpPr>
        <p:sp>
          <p:nvSpPr>
            <p:cNvPr id="45" name="TextBox 44"/>
            <p:cNvSpPr txBox="1"/>
            <p:nvPr/>
          </p:nvSpPr>
          <p:spPr>
            <a:xfrm>
              <a:off x="6475303" y="725168"/>
              <a:ext cx="13372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Comic Sans MS" panose="030F0702030302020204" pitchFamily="66" charset="0"/>
                </a:rPr>
                <a:t>Don’t like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  <p:pic>
          <p:nvPicPr>
            <p:cNvPr id="46" name="Picture 41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654" b="27438"/>
            <a:stretch>
              <a:fillRect/>
            </a:stretch>
          </p:blipFill>
          <p:spPr bwMode="auto">
            <a:xfrm>
              <a:off x="5724128" y="188722"/>
              <a:ext cx="1287440" cy="936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7" name="Group 46"/>
          <p:cNvGrpSpPr/>
          <p:nvPr/>
        </p:nvGrpSpPr>
        <p:grpSpPr>
          <a:xfrm>
            <a:off x="3549072" y="188722"/>
            <a:ext cx="2056952" cy="944745"/>
            <a:chOff x="3549072" y="188722"/>
            <a:chExt cx="2056952" cy="944745"/>
          </a:xfrm>
        </p:grpSpPr>
        <p:sp>
          <p:nvSpPr>
            <p:cNvPr id="48" name="TextBox 47"/>
            <p:cNvSpPr txBox="1"/>
            <p:nvPr/>
          </p:nvSpPr>
          <p:spPr>
            <a:xfrm>
              <a:off x="3549072" y="733357"/>
              <a:ext cx="12442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Comic Sans MS" panose="030F0702030302020204" pitchFamily="66" charset="0"/>
                </a:rPr>
                <a:t>Not sure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  <p:pic>
          <p:nvPicPr>
            <p:cNvPr id="49" name="Picture 2"/>
            <p:cNvPicPr>
              <a:picLocks noChangeAspect="1" noChangeArrowheads="1"/>
            </p:cNvPicPr>
            <p:nvPr/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286" b="15462"/>
            <a:stretch/>
          </p:blipFill>
          <p:spPr bwMode="auto">
            <a:xfrm>
              <a:off x="4684192" y="188722"/>
              <a:ext cx="921832" cy="944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71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9592" y="44624"/>
            <a:ext cx="7749200" cy="6786000"/>
            <a:chOff x="719592" y="44624"/>
            <a:chExt cx="7749200" cy="6786000"/>
          </a:xfrm>
        </p:grpSpPr>
        <p:grpSp>
          <p:nvGrpSpPr>
            <p:cNvPr id="3" name="Group 2"/>
            <p:cNvGrpSpPr/>
            <p:nvPr/>
          </p:nvGrpSpPr>
          <p:grpSpPr>
            <a:xfrm>
              <a:off x="899592" y="44625"/>
              <a:ext cx="7569200" cy="6774930"/>
              <a:chOff x="899592" y="44625"/>
              <a:chExt cx="7569200" cy="6774930"/>
            </a:xfrm>
          </p:grpSpPr>
          <p:sp>
            <p:nvSpPr>
              <p:cNvPr id="7" name="Rectangle 18"/>
              <p:cNvSpPr>
                <a:spLocks noChangeArrowheads="1"/>
              </p:cNvSpPr>
              <p:nvPr/>
            </p:nvSpPr>
            <p:spPr bwMode="auto">
              <a:xfrm>
                <a:off x="5796000" y="144000"/>
                <a:ext cx="2052000" cy="1026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899592" y="44625"/>
                <a:ext cx="7569200" cy="6774930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18"/>
              <p:cNvSpPr>
                <a:spLocks noChangeArrowheads="1"/>
              </p:cNvSpPr>
              <p:nvPr/>
            </p:nvSpPr>
            <p:spPr bwMode="auto">
              <a:xfrm>
                <a:off x="1259632" y="144000"/>
                <a:ext cx="2052000" cy="1026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" name="Rectangle 18"/>
              <p:cNvSpPr>
                <a:spLocks noChangeArrowheads="1"/>
              </p:cNvSpPr>
              <p:nvPr/>
            </p:nvSpPr>
            <p:spPr bwMode="auto">
              <a:xfrm>
                <a:off x="3528112" y="144000"/>
                <a:ext cx="2052000" cy="1026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295052" y="1476000"/>
                <a:ext cx="6552948" cy="1584176"/>
                <a:chOff x="1295052" y="1476000"/>
                <a:chExt cx="6552948" cy="1584176"/>
              </a:xfrm>
            </p:grpSpPr>
            <p:sp>
              <p:nvSpPr>
                <p:cNvPr id="20" name="Rectangle 18"/>
                <p:cNvSpPr>
                  <a:spLocks noChangeArrowheads="1"/>
                </p:cNvSpPr>
                <p:nvPr/>
              </p:nvSpPr>
              <p:spPr bwMode="auto">
                <a:xfrm>
                  <a:off x="129505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" name="Rectangle 18"/>
                <p:cNvSpPr>
                  <a:spLocks noChangeArrowheads="1"/>
                </p:cNvSpPr>
                <p:nvPr/>
              </p:nvSpPr>
              <p:spPr bwMode="auto">
                <a:xfrm>
                  <a:off x="5796000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" name="Rectangle 18"/>
                <p:cNvSpPr>
                  <a:spLocks noChangeArrowheads="1"/>
                </p:cNvSpPr>
                <p:nvPr/>
              </p:nvSpPr>
              <p:spPr bwMode="auto">
                <a:xfrm>
                  <a:off x="352811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1296000" y="3284984"/>
                <a:ext cx="6552948" cy="1584176"/>
                <a:chOff x="1295052" y="1476000"/>
                <a:chExt cx="6552948" cy="1584176"/>
              </a:xfrm>
            </p:grpSpPr>
            <p:sp>
              <p:nvSpPr>
                <p:cNvPr id="17" name="Rectangle 18"/>
                <p:cNvSpPr>
                  <a:spLocks noChangeArrowheads="1"/>
                </p:cNvSpPr>
                <p:nvPr/>
              </p:nvSpPr>
              <p:spPr bwMode="auto">
                <a:xfrm>
                  <a:off x="129505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8" name="Rectangle 18"/>
                <p:cNvSpPr>
                  <a:spLocks noChangeArrowheads="1"/>
                </p:cNvSpPr>
                <p:nvPr/>
              </p:nvSpPr>
              <p:spPr bwMode="auto">
                <a:xfrm>
                  <a:off x="5796000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9" name="Rectangle 18"/>
                <p:cNvSpPr>
                  <a:spLocks noChangeArrowheads="1"/>
                </p:cNvSpPr>
                <p:nvPr/>
              </p:nvSpPr>
              <p:spPr bwMode="auto">
                <a:xfrm>
                  <a:off x="352811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1296000" y="5085184"/>
                <a:ext cx="6552948" cy="1584176"/>
                <a:chOff x="1295052" y="1476000"/>
                <a:chExt cx="6552948" cy="1584176"/>
              </a:xfrm>
            </p:grpSpPr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129505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5" name="Rectangle 18"/>
                <p:cNvSpPr>
                  <a:spLocks noChangeArrowheads="1"/>
                </p:cNvSpPr>
                <p:nvPr/>
              </p:nvSpPr>
              <p:spPr bwMode="auto">
                <a:xfrm>
                  <a:off x="5796000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352811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4" name="AutoShape 19"/>
            <p:cNvSpPr>
              <a:spLocks noChangeArrowheads="1"/>
            </p:cNvSpPr>
            <p:nvPr/>
          </p:nvSpPr>
          <p:spPr bwMode="auto">
            <a:xfrm>
              <a:off x="935632" y="5040313"/>
              <a:ext cx="324000" cy="288925"/>
            </a:xfrm>
            <a:prstGeom prst="leftArrow">
              <a:avLst>
                <a:gd name="adj1" fmla="val 50000"/>
                <a:gd name="adj2" fmla="val 37363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" name="AutoShape 20"/>
            <p:cNvSpPr>
              <a:spLocks noChangeArrowheads="1"/>
            </p:cNvSpPr>
            <p:nvPr/>
          </p:nvSpPr>
          <p:spPr bwMode="auto">
            <a:xfrm>
              <a:off x="935632" y="1871663"/>
              <a:ext cx="324000" cy="288925"/>
            </a:xfrm>
            <a:prstGeom prst="leftArrow">
              <a:avLst>
                <a:gd name="adj1" fmla="val 50000"/>
                <a:gd name="adj2" fmla="val 37363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9592" y="44624"/>
              <a:ext cx="180000" cy="6786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475656" y="139893"/>
            <a:ext cx="1587020" cy="1026000"/>
            <a:chOff x="1475656" y="139893"/>
            <a:chExt cx="1587020" cy="1026000"/>
          </a:xfrm>
        </p:grpSpPr>
        <p:sp>
          <p:nvSpPr>
            <p:cNvPr id="24" name="TextBox 23"/>
            <p:cNvSpPr txBox="1"/>
            <p:nvPr/>
          </p:nvSpPr>
          <p:spPr>
            <a:xfrm>
              <a:off x="1475656" y="728164"/>
              <a:ext cx="6767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Comic Sans MS" panose="030F0702030302020204" pitchFamily="66" charset="0"/>
                </a:rPr>
                <a:t>Like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  <p:pic>
          <p:nvPicPr>
            <p:cNvPr id="25" name="Picture 3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644" b="20044"/>
            <a:stretch>
              <a:fillRect/>
            </a:stretch>
          </p:blipFill>
          <p:spPr bwMode="auto">
            <a:xfrm>
              <a:off x="2285632" y="139893"/>
              <a:ext cx="777044" cy="102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5724128" y="188722"/>
            <a:ext cx="2088401" cy="936556"/>
            <a:chOff x="5724128" y="188722"/>
            <a:chExt cx="2088401" cy="936556"/>
          </a:xfrm>
        </p:grpSpPr>
        <p:sp>
          <p:nvSpPr>
            <p:cNvPr id="30" name="TextBox 29"/>
            <p:cNvSpPr txBox="1"/>
            <p:nvPr/>
          </p:nvSpPr>
          <p:spPr>
            <a:xfrm>
              <a:off x="6475303" y="725168"/>
              <a:ext cx="13372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Comic Sans MS" panose="030F0702030302020204" pitchFamily="66" charset="0"/>
                </a:rPr>
                <a:t>Don’t like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  <p:pic>
          <p:nvPicPr>
            <p:cNvPr id="31" name="Picture 4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654" b="27438"/>
            <a:stretch>
              <a:fillRect/>
            </a:stretch>
          </p:blipFill>
          <p:spPr bwMode="auto">
            <a:xfrm>
              <a:off x="5724128" y="188722"/>
              <a:ext cx="1287440" cy="936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17" b="19615"/>
          <a:stretch/>
        </p:blipFill>
        <p:spPr bwMode="auto">
          <a:xfrm>
            <a:off x="1638601" y="1485924"/>
            <a:ext cx="1366797" cy="124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12" b="19615"/>
          <a:stretch/>
        </p:blipFill>
        <p:spPr bwMode="auto">
          <a:xfrm>
            <a:off x="6121153" y="1439227"/>
            <a:ext cx="1403590" cy="133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67" b="21355"/>
          <a:stretch/>
        </p:blipFill>
        <p:spPr bwMode="auto">
          <a:xfrm>
            <a:off x="1702336" y="3288407"/>
            <a:ext cx="1275268" cy="119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17" b="24439"/>
          <a:stretch/>
        </p:blipFill>
        <p:spPr bwMode="auto">
          <a:xfrm>
            <a:off x="3678938" y="1469340"/>
            <a:ext cx="1778910" cy="123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10" b="23481"/>
          <a:stretch/>
        </p:blipFill>
        <p:spPr bwMode="auto">
          <a:xfrm>
            <a:off x="6193369" y="3238534"/>
            <a:ext cx="1259158" cy="124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57"/>
          <a:stretch/>
        </p:blipFill>
        <p:spPr bwMode="auto">
          <a:xfrm>
            <a:off x="1793731" y="5085184"/>
            <a:ext cx="955412" cy="161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95"/>
          <a:stretch/>
        </p:blipFill>
        <p:spPr bwMode="auto">
          <a:xfrm>
            <a:off x="3871187" y="4989537"/>
            <a:ext cx="1380131" cy="165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" name="TextBox 4095"/>
          <p:cNvSpPr txBox="1"/>
          <p:nvPr/>
        </p:nvSpPr>
        <p:spPr>
          <a:xfrm>
            <a:off x="1891934" y="4495800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Singing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67554" y="4486275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Drama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71721" y="4495800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Music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74748" y="2649111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Chatting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03434" y="2617886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Reading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941928" y="2718111"/>
            <a:ext cx="760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Movies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grpSp>
        <p:nvGrpSpPr>
          <p:cNvPr id="4097" name="Group 4096"/>
          <p:cNvGrpSpPr/>
          <p:nvPr/>
        </p:nvGrpSpPr>
        <p:grpSpPr>
          <a:xfrm>
            <a:off x="3549072" y="188722"/>
            <a:ext cx="2056952" cy="944745"/>
            <a:chOff x="3549072" y="188722"/>
            <a:chExt cx="2056952" cy="944745"/>
          </a:xfrm>
        </p:grpSpPr>
        <p:sp>
          <p:nvSpPr>
            <p:cNvPr id="27" name="TextBox 26"/>
            <p:cNvSpPr txBox="1"/>
            <p:nvPr/>
          </p:nvSpPr>
          <p:spPr>
            <a:xfrm>
              <a:off x="3549072" y="733357"/>
              <a:ext cx="12442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Comic Sans MS" panose="030F0702030302020204" pitchFamily="66" charset="0"/>
                </a:rPr>
                <a:t>Not sure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286" b="15462"/>
            <a:stretch/>
          </p:blipFill>
          <p:spPr bwMode="auto">
            <a:xfrm>
              <a:off x="4684192" y="188722"/>
              <a:ext cx="921832" cy="944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12" b="15462"/>
          <a:stretch/>
        </p:blipFill>
        <p:spPr bwMode="auto">
          <a:xfrm>
            <a:off x="3930070" y="3284984"/>
            <a:ext cx="1321248" cy="12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27" b="15462"/>
          <a:stretch/>
        </p:blipFill>
        <p:spPr bwMode="auto">
          <a:xfrm>
            <a:off x="6204872" y="5047903"/>
            <a:ext cx="1279933" cy="125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098"/>
          <p:cNvSpPr txBox="1"/>
          <p:nvPr/>
        </p:nvSpPr>
        <p:spPr>
          <a:xfrm>
            <a:off x="6552681" y="6356968"/>
            <a:ext cx="718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Travel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41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19592" y="44624"/>
            <a:ext cx="7749200" cy="6786000"/>
            <a:chOff x="719592" y="44624"/>
            <a:chExt cx="7749200" cy="6786000"/>
          </a:xfrm>
        </p:grpSpPr>
        <p:grpSp>
          <p:nvGrpSpPr>
            <p:cNvPr id="5" name="Group 4"/>
            <p:cNvGrpSpPr/>
            <p:nvPr/>
          </p:nvGrpSpPr>
          <p:grpSpPr>
            <a:xfrm>
              <a:off x="899592" y="44625"/>
              <a:ext cx="7569200" cy="6774930"/>
              <a:chOff x="899592" y="44625"/>
              <a:chExt cx="7569200" cy="6774930"/>
            </a:xfrm>
          </p:grpSpPr>
          <p:sp>
            <p:nvSpPr>
              <p:cNvPr id="9" name="Rectangle 18"/>
              <p:cNvSpPr>
                <a:spLocks noChangeArrowheads="1"/>
              </p:cNvSpPr>
              <p:nvPr/>
            </p:nvSpPr>
            <p:spPr bwMode="auto">
              <a:xfrm>
                <a:off x="5796000" y="144000"/>
                <a:ext cx="2052000" cy="1026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99592" y="44625"/>
                <a:ext cx="7569200" cy="6774930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8"/>
              <p:cNvSpPr>
                <a:spLocks noChangeArrowheads="1"/>
              </p:cNvSpPr>
              <p:nvPr/>
            </p:nvSpPr>
            <p:spPr bwMode="auto">
              <a:xfrm>
                <a:off x="1259632" y="144000"/>
                <a:ext cx="2052000" cy="1026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2" name="Rectangle 18"/>
              <p:cNvSpPr>
                <a:spLocks noChangeArrowheads="1"/>
              </p:cNvSpPr>
              <p:nvPr/>
            </p:nvSpPr>
            <p:spPr bwMode="auto">
              <a:xfrm>
                <a:off x="3528112" y="144000"/>
                <a:ext cx="2052000" cy="1026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1295052" y="1476000"/>
                <a:ext cx="6552948" cy="1584176"/>
                <a:chOff x="1295052" y="1476000"/>
                <a:chExt cx="6552948" cy="1584176"/>
              </a:xfrm>
            </p:grpSpPr>
            <p:sp>
              <p:nvSpPr>
                <p:cNvPr id="22" name="Rectangle 18"/>
                <p:cNvSpPr>
                  <a:spLocks noChangeArrowheads="1"/>
                </p:cNvSpPr>
                <p:nvPr/>
              </p:nvSpPr>
              <p:spPr bwMode="auto">
                <a:xfrm>
                  <a:off x="129505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3" name="Rectangle 18"/>
                <p:cNvSpPr>
                  <a:spLocks noChangeArrowheads="1"/>
                </p:cNvSpPr>
                <p:nvPr/>
              </p:nvSpPr>
              <p:spPr bwMode="auto">
                <a:xfrm>
                  <a:off x="5796000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4" name="Rectangle 18"/>
                <p:cNvSpPr>
                  <a:spLocks noChangeArrowheads="1"/>
                </p:cNvSpPr>
                <p:nvPr/>
              </p:nvSpPr>
              <p:spPr bwMode="auto">
                <a:xfrm>
                  <a:off x="352811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1296000" y="3284984"/>
                <a:ext cx="6552948" cy="1584176"/>
                <a:chOff x="1295052" y="1476000"/>
                <a:chExt cx="6552948" cy="1584176"/>
              </a:xfrm>
            </p:grpSpPr>
            <p:sp>
              <p:nvSpPr>
                <p:cNvPr id="19" name="Rectangle 18"/>
                <p:cNvSpPr>
                  <a:spLocks noChangeArrowheads="1"/>
                </p:cNvSpPr>
                <p:nvPr/>
              </p:nvSpPr>
              <p:spPr bwMode="auto">
                <a:xfrm>
                  <a:off x="129505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" name="Rectangle 18"/>
                <p:cNvSpPr>
                  <a:spLocks noChangeArrowheads="1"/>
                </p:cNvSpPr>
                <p:nvPr/>
              </p:nvSpPr>
              <p:spPr bwMode="auto">
                <a:xfrm>
                  <a:off x="5796000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" name="Rectangle 18"/>
                <p:cNvSpPr>
                  <a:spLocks noChangeArrowheads="1"/>
                </p:cNvSpPr>
                <p:nvPr/>
              </p:nvSpPr>
              <p:spPr bwMode="auto">
                <a:xfrm>
                  <a:off x="352811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1296000" y="5085184"/>
                <a:ext cx="6552948" cy="1584176"/>
                <a:chOff x="1295052" y="1476000"/>
                <a:chExt cx="6552948" cy="1584176"/>
              </a:xfrm>
            </p:grpSpPr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129505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7" name="Rectangle 18"/>
                <p:cNvSpPr>
                  <a:spLocks noChangeArrowheads="1"/>
                </p:cNvSpPr>
                <p:nvPr/>
              </p:nvSpPr>
              <p:spPr bwMode="auto">
                <a:xfrm>
                  <a:off x="5796000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8" name="Rectangle 18"/>
                <p:cNvSpPr>
                  <a:spLocks noChangeArrowheads="1"/>
                </p:cNvSpPr>
                <p:nvPr/>
              </p:nvSpPr>
              <p:spPr bwMode="auto">
                <a:xfrm>
                  <a:off x="352811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6" name="AutoShape 19"/>
            <p:cNvSpPr>
              <a:spLocks noChangeArrowheads="1"/>
            </p:cNvSpPr>
            <p:nvPr/>
          </p:nvSpPr>
          <p:spPr bwMode="auto">
            <a:xfrm>
              <a:off x="935632" y="5040313"/>
              <a:ext cx="324000" cy="288925"/>
            </a:xfrm>
            <a:prstGeom prst="leftArrow">
              <a:avLst>
                <a:gd name="adj1" fmla="val 50000"/>
                <a:gd name="adj2" fmla="val 37363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" name="AutoShape 20"/>
            <p:cNvSpPr>
              <a:spLocks noChangeArrowheads="1"/>
            </p:cNvSpPr>
            <p:nvPr/>
          </p:nvSpPr>
          <p:spPr bwMode="auto">
            <a:xfrm>
              <a:off x="935632" y="1871663"/>
              <a:ext cx="324000" cy="288925"/>
            </a:xfrm>
            <a:prstGeom prst="leftArrow">
              <a:avLst>
                <a:gd name="adj1" fmla="val 50000"/>
                <a:gd name="adj2" fmla="val 37363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19592" y="44624"/>
              <a:ext cx="180000" cy="6786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475656" y="139893"/>
            <a:ext cx="1587020" cy="1026000"/>
            <a:chOff x="1475656" y="139893"/>
            <a:chExt cx="1587020" cy="1026000"/>
          </a:xfrm>
        </p:grpSpPr>
        <p:sp>
          <p:nvSpPr>
            <p:cNvPr id="27" name="TextBox 26"/>
            <p:cNvSpPr txBox="1"/>
            <p:nvPr/>
          </p:nvSpPr>
          <p:spPr>
            <a:xfrm>
              <a:off x="1475656" y="728164"/>
              <a:ext cx="6767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Comic Sans MS" panose="030F0702030302020204" pitchFamily="66" charset="0"/>
                </a:rPr>
                <a:t>Like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  <p:pic>
          <p:nvPicPr>
            <p:cNvPr id="30" name="Picture 3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644" b="20044"/>
            <a:stretch>
              <a:fillRect/>
            </a:stretch>
          </p:blipFill>
          <p:spPr bwMode="auto">
            <a:xfrm>
              <a:off x="2285632" y="139893"/>
              <a:ext cx="777044" cy="102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48" name="Group 2047"/>
          <p:cNvGrpSpPr/>
          <p:nvPr/>
        </p:nvGrpSpPr>
        <p:grpSpPr>
          <a:xfrm>
            <a:off x="5724128" y="188722"/>
            <a:ext cx="2088401" cy="936556"/>
            <a:chOff x="5724128" y="188722"/>
            <a:chExt cx="2088401" cy="936556"/>
          </a:xfrm>
        </p:grpSpPr>
        <p:sp>
          <p:nvSpPr>
            <p:cNvPr id="25" name="TextBox 24"/>
            <p:cNvSpPr txBox="1"/>
            <p:nvPr/>
          </p:nvSpPr>
          <p:spPr>
            <a:xfrm>
              <a:off x="6475303" y="725168"/>
              <a:ext cx="13372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Comic Sans MS" panose="030F0702030302020204" pitchFamily="66" charset="0"/>
                </a:rPr>
                <a:t>Don’t like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  <p:pic>
          <p:nvPicPr>
            <p:cNvPr id="31" name="Picture 4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654" b="27438"/>
            <a:stretch>
              <a:fillRect/>
            </a:stretch>
          </p:blipFill>
          <p:spPr bwMode="auto">
            <a:xfrm>
              <a:off x="5724128" y="188722"/>
              <a:ext cx="1287440" cy="936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19" b="18354"/>
          <a:stretch/>
        </p:blipFill>
        <p:spPr bwMode="auto">
          <a:xfrm>
            <a:off x="1736470" y="1449566"/>
            <a:ext cx="1288124" cy="127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03" b="16455"/>
          <a:stretch/>
        </p:blipFill>
        <p:spPr bwMode="auto">
          <a:xfrm>
            <a:off x="3909421" y="1425387"/>
            <a:ext cx="1245224" cy="136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81" b="15462"/>
          <a:stretch/>
        </p:blipFill>
        <p:spPr bwMode="auto">
          <a:xfrm>
            <a:off x="6275921" y="1487892"/>
            <a:ext cx="1092157" cy="127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63" b="15462"/>
          <a:stretch/>
        </p:blipFill>
        <p:spPr bwMode="auto">
          <a:xfrm>
            <a:off x="1761988" y="3323456"/>
            <a:ext cx="1269742" cy="123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06" b="15462"/>
          <a:stretch/>
        </p:blipFill>
        <p:spPr bwMode="auto">
          <a:xfrm>
            <a:off x="4008926" y="3379674"/>
            <a:ext cx="1231585" cy="12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63" b="15462"/>
          <a:stretch/>
        </p:blipFill>
        <p:spPr bwMode="auto">
          <a:xfrm>
            <a:off x="6153969" y="3284984"/>
            <a:ext cx="1337957" cy="129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891934" y="4495800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Games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26166" y="4505325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Dancing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377539" y="2722886"/>
            <a:ext cx="939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Shopping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273726" y="2722885"/>
            <a:ext cx="816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Cooking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91934" y="2722884"/>
            <a:ext cx="1021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Gardening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8" r="62992" b="27665"/>
          <a:stretch/>
        </p:blipFill>
        <p:spPr bwMode="auto">
          <a:xfrm>
            <a:off x="1502082" y="5085184"/>
            <a:ext cx="1603863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3549072" y="188722"/>
            <a:ext cx="2056952" cy="944745"/>
            <a:chOff x="3549072" y="188722"/>
            <a:chExt cx="2056952" cy="944745"/>
          </a:xfrm>
        </p:grpSpPr>
        <p:sp>
          <p:nvSpPr>
            <p:cNvPr id="55" name="TextBox 54"/>
            <p:cNvSpPr txBox="1"/>
            <p:nvPr/>
          </p:nvSpPr>
          <p:spPr>
            <a:xfrm>
              <a:off x="3549072" y="733357"/>
              <a:ext cx="12442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Comic Sans MS" panose="030F0702030302020204" pitchFamily="66" charset="0"/>
                </a:rPr>
                <a:t>Not sure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  <p:pic>
          <p:nvPicPr>
            <p:cNvPr id="56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286" b="15462"/>
            <a:stretch/>
          </p:blipFill>
          <p:spPr bwMode="auto">
            <a:xfrm>
              <a:off x="4684192" y="188722"/>
              <a:ext cx="921832" cy="944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" name="TextBox 56"/>
          <p:cNvSpPr txBox="1"/>
          <p:nvPr/>
        </p:nvSpPr>
        <p:spPr>
          <a:xfrm>
            <a:off x="2041814" y="6306196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TV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84" b="15462"/>
          <a:stretch/>
        </p:blipFill>
        <p:spPr bwMode="auto">
          <a:xfrm>
            <a:off x="3752180" y="5093539"/>
            <a:ext cx="1603863" cy="114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4273726" y="6287792"/>
            <a:ext cx="798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Puzzles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51221" y="6294860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Swimming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0" r="62992" b="18788"/>
          <a:stretch/>
        </p:blipFill>
        <p:spPr bwMode="auto">
          <a:xfrm>
            <a:off x="6132420" y="5093539"/>
            <a:ext cx="1407526" cy="124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171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19592" y="44624"/>
            <a:ext cx="7749200" cy="6786000"/>
            <a:chOff x="719592" y="44624"/>
            <a:chExt cx="7749200" cy="6786000"/>
          </a:xfrm>
        </p:grpSpPr>
        <p:grpSp>
          <p:nvGrpSpPr>
            <p:cNvPr id="3" name="Group 2"/>
            <p:cNvGrpSpPr/>
            <p:nvPr/>
          </p:nvGrpSpPr>
          <p:grpSpPr>
            <a:xfrm>
              <a:off x="899592" y="44625"/>
              <a:ext cx="7569200" cy="6774930"/>
              <a:chOff x="899592" y="44625"/>
              <a:chExt cx="7569200" cy="6774930"/>
            </a:xfrm>
          </p:grpSpPr>
          <p:sp>
            <p:nvSpPr>
              <p:cNvPr id="7" name="Rectangle 18"/>
              <p:cNvSpPr>
                <a:spLocks noChangeArrowheads="1"/>
              </p:cNvSpPr>
              <p:nvPr/>
            </p:nvSpPr>
            <p:spPr bwMode="auto">
              <a:xfrm>
                <a:off x="5796000" y="144000"/>
                <a:ext cx="2052000" cy="1026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899592" y="44625"/>
                <a:ext cx="7569200" cy="6774930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18"/>
              <p:cNvSpPr>
                <a:spLocks noChangeArrowheads="1"/>
              </p:cNvSpPr>
              <p:nvPr/>
            </p:nvSpPr>
            <p:spPr bwMode="auto">
              <a:xfrm>
                <a:off x="1259632" y="144000"/>
                <a:ext cx="2052000" cy="1026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" name="Rectangle 18"/>
              <p:cNvSpPr>
                <a:spLocks noChangeArrowheads="1"/>
              </p:cNvSpPr>
              <p:nvPr/>
            </p:nvSpPr>
            <p:spPr bwMode="auto">
              <a:xfrm>
                <a:off x="3528112" y="144000"/>
                <a:ext cx="2052000" cy="1026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295052" y="1476000"/>
                <a:ext cx="6552948" cy="1584176"/>
                <a:chOff x="1295052" y="1476000"/>
                <a:chExt cx="6552948" cy="1584176"/>
              </a:xfrm>
            </p:grpSpPr>
            <p:sp>
              <p:nvSpPr>
                <p:cNvPr id="20" name="Rectangle 18"/>
                <p:cNvSpPr>
                  <a:spLocks noChangeArrowheads="1"/>
                </p:cNvSpPr>
                <p:nvPr/>
              </p:nvSpPr>
              <p:spPr bwMode="auto">
                <a:xfrm>
                  <a:off x="129505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" name="Rectangle 18"/>
                <p:cNvSpPr>
                  <a:spLocks noChangeArrowheads="1"/>
                </p:cNvSpPr>
                <p:nvPr/>
              </p:nvSpPr>
              <p:spPr bwMode="auto">
                <a:xfrm>
                  <a:off x="5796000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2" name="Rectangle 18"/>
                <p:cNvSpPr>
                  <a:spLocks noChangeArrowheads="1"/>
                </p:cNvSpPr>
                <p:nvPr/>
              </p:nvSpPr>
              <p:spPr bwMode="auto">
                <a:xfrm>
                  <a:off x="352811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1296000" y="3284984"/>
                <a:ext cx="6552948" cy="1584176"/>
                <a:chOff x="1295052" y="1476000"/>
                <a:chExt cx="6552948" cy="1584176"/>
              </a:xfrm>
            </p:grpSpPr>
            <p:sp>
              <p:nvSpPr>
                <p:cNvPr id="17" name="Rectangle 18"/>
                <p:cNvSpPr>
                  <a:spLocks noChangeArrowheads="1"/>
                </p:cNvSpPr>
                <p:nvPr/>
              </p:nvSpPr>
              <p:spPr bwMode="auto">
                <a:xfrm>
                  <a:off x="129505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8" name="Rectangle 18"/>
                <p:cNvSpPr>
                  <a:spLocks noChangeArrowheads="1"/>
                </p:cNvSpPr>
                <p:nvPr/>
              </p:nvSpPr>
              <p:spPr bwMode="auto">
                <a:xfrm>
                  <a:off x="5796000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9" name="Rectangle 18"/>
                <p:cNvSpPr>
                  <a:spLocks noChangeArrowheads="1"/>
                </p:cNvSpPr>
                <p:nvPr/>
              </p:nvSpPr>
              <p:spPr bwMode="auto">
                <a:xfrm>
                  <a:off x="352811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1296000" y="5085184"/>
                <a:ext cx="6552948" cy="1584176"/>
                <a:chOff x="1295052" y="1476000"/>
                <a:chExt cx="6552948" cy="1584176"/>
              </a:xfrm>
            </p:grpSpPr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129505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5" name="Rectangle 18"/>
                <p:cNvSpPr>
                  <a:spLocks noChangeArrowheads="1"/>
                </p:cNvSpPr>
                <p:nvPr/>
              </p:nvSpPr>
              <p:spPr bwMode="auto">
                <a:xfrm>
                  <a:off x="5796000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352811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4" name="AutoShape 19"/>
            <p:cNvSpPr>
              <a:spLocks noChangeArrowheads="1"/>
            </p:cNvSpPr>
            <p:nvPr/>
          </p:nvSpPr>
          <p:spPr bwMode="auto">
            <a:xfrm>
              <a:off x="935632" y="5040313"/>
              <a:ext cx="324000" cy="288925"/>
            </a:xfrm>
            <a:prstGeom prst="leftArrow">
              <a:avLst>
                <a:gd name="adj1" fmla="val 50000"/>
                <a:gd name="adj2" fmla="val 37363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" name="AutoShape 20"/>
            <p:cNvSpPr>
              <a:spLocks noChangeArrowheads="1"/>
            </p:cNvSpPr>
            <p:nvPr/>
          </p:nvSpPr>
          <p:spPr bwMode="auto">
            <a:xfrm>
              <a:off x="935632" y="1871663"/>
              <a:ext cx="324000" cy="288925"/>
            </a:xfrm>
            <a:prstGeom prst="leftArrow">
              <a:avLst>
                <a:gd name="adj1" fmla="val 50000"/>
                <a:gd name="adj2" fmla="val 37363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19592" y="44624"/>
              <a:ext cx="180000" cy="6786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724128" y="188722"/>
            <a:ext cx="2088401" cy="936556"/>
            <a:chOff x="5724128" y="188722"/>
            <a:chExt cx="2088401" cy="936556"/>
          </a:xfrm>
        </p:grpSpPr>
        <p:sp>
          <p:nvSpPr>
            <p:cNvPr id="24" name="TextBox 23"/>
            <p:cNvSpPr txBox="1"/>
            <p:nvPr/>
          </p:nvSpPr>
          <p:spPr>
            <a:xfrm>
              <a:off x="6475303" y="725168"/>
              <a:ext cx="13372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Comic Sans MS" panose="030F0702030302020204" pitchFamily="66" charset="0"/>
                </a:rPr>
                <a:t>Don’t like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  <p:pic>
          <p:nvPicPr>
            <p:cNvPr id="25" name="Picture 4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654" b="27438"/>
            <a:stretch>
              <a:fillRect/>
            </a:stretch>
          </p:blipFill>
          <p:spPr bwMode="auto">
            <a:xfrm>
              <a:off x="5724128" y="188722"/>
              <a:ext cx="1287440" cy="936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1475656" y="139893"/>
            <a:ext cx="1587020" cy="1026000"/>
            <a:chOff x="1475656" y="139893"/>
            <a:chExt cx="1587020" cy="1026000"/>
          </a:xfrm>
        </p:grpSpPr>
        <p:sp>
          <p:nvSpPr>
            <p:cNvPr id="30" name="TextBox 29"/>
            <p:cNvSpPr txBox="1"/>
            <p:nvPr/>
          </p:nvSpPr>
          <p:spPr>
            <a:xfrm>
              <a:off x="1475656" y="728164"/>
              <a:ext cx="6767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Comic Sans MS" panose="030F0702030302020204" pitchFamily="66" charset="0"/>
                </a:rPr>
                <a:t>Like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  <p:pic>
          <p:nvPicPr>
            <p:cNvPr id="31" name="Picture 3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644" b="20044"/>
            <a:stretch>
              <a:fillRect/>
            </a:stretch>
          </p:blipFill>
          <p:spPr bwMode="auto">
            <a:xfrm>
              <a:off x="2285632" y="139893"/>
              <a:ext cx="777044" cy="102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3549072" y="188722"/>
            <a:ext cx="2056952" cy="944745"/>
            <a:chOff x="3549072" y="188722"/>
            <a:chExt cx="2056952" cy="944745"/>
          </a:xfrm>
        </p:grpSpPr>
        <p:sp>
          <p:nvSpPr>
            <p:cNvPr id="33" name="TextBox 32"/>
            <p:cNvSpPr txBox="1"/>
            <p:nvPr/>
          </p:nvSpPr>
          <p:spPr>
            <a:xfrm>
              <a:off x="3549072" y="733357"/>
              <a:ext cx="12442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Comic Sans MS" panose="030F0702030302020204" pitchFamily="66" charset="0"/>
                </a:rPr>
                <a:t>Not sure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286" b="15462"/>
            <a:stretch/>
          </p:blipFill>
          <p:spPr bwMode="auto">
            <a:xfrm>
              <a:off x="4684192" y="188722"/>
              <a:ext cx="921832" cy="944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08" b="15462"/>
          <a:stretch/>
        </p:blipFill>
        <p:spPr bwMode="auto">
          <a:xfrm>
            <a:off x="1510730" y="1610248"/>
            <a:ext cx="1662880" cy="105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67" b="15462"/>
          <a:stretch/>
        </p:blipFill>
        <p:spPr bwMode="auto">
          <a:xfrm>
            <a:off x="3926400" y="1516398"/>
            <a:ext cx="1257320" cy="124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96" b="15462"/>
          <a:stretch/>
        </p:blipFill>
        <p:spPr bwMode="auto">
          <a:xfrm>
            <a:off x="6241609" y="1516399"/>
            <a:ext cx="1191809" cy="124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" t="9297" r="62090" b="15462"/>
          <a:stretch/>
        </p:blipFill>
        <p:spPr bwMode="auto">
          <a:xfrm>
            <a:off x="1706644" y="3305547"/>
            <a:ext cx="1356032" cy="120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79" b="15462"/>
          <a:stretch/>
        </p:blipFill>
        <p:spPr bwMode="auto">
          <a:xfrm>
            <a:off x="3663059" y="3409859"/>
            <a:ext cx="1878904" cy="99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6351221" y="6294860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Allotments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14475" y="6292206"/>
            <a:ext cx="1576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Making pumpkins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79578" y="6294860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Rake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01102" y="4490392"/>
            <a:ext cx="1641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Mowing the grass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94334" y="4490392"/>
            <a:ext cx="1468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Trimming trees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58891" y="4509120"/>
            <a:ext cx="766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Sowing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38533" y="2714289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Potting plants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76782" y="2733346"/>
            <a:ext cx="910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Weeding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06644" y="2714618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Digging potatoes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6" r="61957" b="15462"/>
          <a:stretch/>
        </p:blipFill>
        <p:spPr bwMode="auto">
          <a:xfrm>
            <a:off x="6180719" y="3305547"/>
            <a:ext cx="1396642" cy="118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76" b="15462"/>
          <a:stretch/>
        </p:blipFill>
        <p:spPr bwMode="auto">
          <a:xfrm>
            <a:off x="1447452" y="5184775"/>
            <a:ext cx="1789433" cy="103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7" r="61427" b="19543"/>
          <a:stretch/>
        </p:blipFill>
        <p:spPr bwMode="auto">
          <a:xfrm>
            <a:off x="3792811" y="5103988"/>
            <a:ext cx="1499270" cy="119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67" b="15462"/>
          <a:stretch/>
        </p:blipFill>
        <p:spPr bwMode="auto">
          <a:xfrm>
            <a:off x="6295399" y="5172525"/>
            <a:ext cx="1211623" cy="119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826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19592" y="44624"/>
            <a:ext cx="7749200" cy="6786000"/>
            <a:chOff x="719592" y="44624"/>
            <a:chExt cx="7749200" cy="6786000"/>
          </a:xfrm>
        </p:grpSpPr>
        <p:grpSp>
          <p:nvGrpSpPr>
            <p:cNvPr id="2" name="Group 1"/>
            <p:cNvGrpSpPr/>
            <p:nvPr/>
          </p:nvGrpSpPr>
          <p:grpSpPr>
            <a:xfrm>
              <a:off x="899592" y="44625"/>
              <a:ext cx="7569200" cy="6774930"/>
              <a:chOff x="899592" y="44625"/>
              <a:chExt cx="7569200" cy="6774930"/>
            </a:xfrm>
          </p:grpSpPr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5796000" y="144000"/>
                <a:ext cx="2052000" cy="1026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899592" y="44625"/>
                <a:ext cx="7569200" cy="6774930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18"/>
              <p:cNvSpPr>
                <a:spLocks noChangeArrowheads="1"/>
              </p:cNvSpPr>
              <p:nvPr/>
            </p:nvSpPr>
            <p:spPr bwMode="auto">
              <a:xfrm>
                <a:off x="1259632" y="144000"/>
                <a:ext cx="2052000" cy="1026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" name="Rectangle 18"/>
              <p:cNvSpPr>
                <a:spLocks noChangeArrowheads="1"/>
              </p:cNvSpPr>
              <p:nvPr/>
            </p:nvSpPr>
            <p:spPr bwMode="auto">
              <a:xfrm>
                <a:off x="3528112" y="144000"/>
                <a:ext cx="2052000" cy="1026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1295052" y="1476000"/>
                <a:ext cx="6552948" cy="1584176"/>
                <a:chOff x="1295052" y="1476000"/>
                <a:chExt cx="6552948" cy="1584176"/>
              </a:xfrm>
            </p:grpSpPr>
            <p:sp>
              <p:nvSpPr>
                <p:cNvPr id="22" name="Rectangle 18"/>
                <p:cNvSpPr>
                  <a:spLocks noChangeArrowheads="1"/>
                </p:cNvSpPr>
                <p:nvPr/>
              </p:nvSpPr>
              <p:spPr bwMode="auto">
                <a:xfrm>
                  <a:off x="129505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9" name="Rectangle 18"/>
                <p:cNvSpPr>
                  <a:spLocks noChangeArrowheads="1"/>
                </p:cNvSpPr>
                <p:nvPr/>
              </p:nvSpPr>
              <p:spPr bwMode="auto">
                <a:xfrm>
                  <a:off x="5796000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352811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1296000" y="3284984"/>
                <a:ext cx="6552948" cy="1584176"/>
                <a:chOff x="1295052" y="1476000"/>
                <a:chExt cx="6552948" cy="1584176"/>
              </a:xfrm>
            </p:grpSpPr>
            <p:sp>
              <p:nvSpPr>
                <p:cNvPr id="33" name="Rectangle 18"/>
                <p:cNvSpPr>
                  <a:spLocks noChangeArrowheads="1"/>
                </p:cNvSpPr>
                <p:nvPr/>
              </p:nvSpPr>
              <p:spPr bwMode="auto">
                <a:xfrm>
                  <a:off x="129505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" name="Rectangle 18"/>
                <p:cNvSpPr>
                  <a:spLocks noChangeArrowheads="1"/>
                </p:cNvSpPr>
                <p:nvPr/>
              </p:nvSpPr>
              <p:spPr bwMode="auto">
                <a:xfrm>
                  <a:off x="5796000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5" name="Rectangle 18"/>
                <p:cNvSpPr>
                  <a:spLocks noChangeArrowheads="1"/>
                </p:cNvSpPr>
                <p:nvPr/>
              </p:nvSpPr>
              <p:spPr bwMode="auto">
                <a:xfrm>
                  <a:off x="352811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1296000" y="5085184"/>
                <a:ext cx="6552948" cy="1584176"/>
                <a:chOff x="1295052" y="1476000"/>
                <a:chExt cx="6552948" cy="1584176"/>
              </a:xfrm>
            </p:grpSpPr>
            <p:sp>
              <p:nvSpPr>
                <p:cNvPr id="37" name="Rectangle 18"/>
                <p:cNvSpPr>
                  <a:spLocks noChangeArrowheads="1"/>
                </p:cNvSpPr>
                <p:nvPr/>
              </p:nvSpPr>
              <p:spPr bwMode="auto">
                <a:xfrm>
                  <a:off x="129505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8" name="Rectangle 18"/>
                <p:cNvSpPr>
                  <a:spLocks noChangeArrowheads="1"/>
                </p:cNvSpPr>
                <p:nvPr/>
              </p:nvSpPr>
              <p:spPr bwMode="auto">
                <a:xfrm>
                  <a:off x="5796000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9" name="Rectangle 18"/>
                <p:cNvSpPr>
                  <a:spLocks noChangeArrowheads="1"/>
                </p:cNvSpPr>
                <p:nvPr/>
              </p:nvSpPr>
              <p:spPr bwMode="auto">
                <a:xfrm>
                  <a:off x="352811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21" name="AutoShape 19"/>
            <p:cNvSpPr>
              <a:spLocks noChangeArrowheads="1"/>
            </p:cNvSpPr>
            <p:nvPr/>
          </p:nvSpPr>
          <p:spPr bwMode="auto">
            <a:xfrm>
              <a:off x="935632" y="5040313"/>
              <a:ext cx="324000" cy="288925"/>
            </a:xfrm>
            <a:prstGeom prst="leftArrow">
              <a:avLst>
                <a:gd name="adj1" fmla="val 50000"/>
                <a:gd name="adj2" fmla="val 37363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" name="AutoShape 20"/>
            <p:cNvSpPr>
              <a:spLocks noChangeArrowheads="1"/>
            </p:cNvSpPr>
            <p:nvPr/>
          </p:nvSpPr>
          <p:spPr bwMode="auto">
            <a:xfrm>
              <a:off x="935632" y="1871663"/>
              <a:ext cx="324000" cy="288925"/>
            </a:xfrm>
            <a:prstGeom prst="leftArrow">
              <a:avLst>
                <a:gd name="adj1" fmla="val 50000"/>
                <a:gd name="adj2" fmla="val 37363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9592" y="44624"/>
              <a:ext cx="180000" cy="6786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50" name="Picture 2" descr="https://cdn.shopify.com/s/files/1/0606/1553/products/BSL-Hello_large.png?v=142523447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57"/>
          <a:stretch/>
        </p:blipFill>
        <p:spPr bwMode="auto">
          <a:xfrm>
            <a:off x="1097632" y="1534308"/>
            <a:ext cx="1746197" cy="146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5632" y="1715812"/>
            <a:ext cx="1063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Hello</a:t>
            </a:r>
            <a:endParaRPr lang="en-GB" sz="2800" b="1" dirty="0"/>
          </a:p>
        </p:txBody>
      </p:sp>
      <p:pic>
        <p:nvPicPr>
          <p:cNvPr id="2053" name="Picture 5" descr="https://cdn.shopify.com/s/files/1/0606/1553/products/Wave_large.png?v=14178542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85" y="5203068"/>
            <a:ext cx="1404660" cy="140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6948264" y="5253128"/>
            <a:ext cx="845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Bye</a:t>
            </a:r>
            <a:endParaRPr lang="en-GB" sz="2800" b="1" dirty="0"/>
          </a:p>
        </p:txBody>
      </p:sp>
      <p:pic>
        <p:nvPicPr>
          <p:cNvPr id="2055" name="Picture 7" descr="https://cdn.shopify.com/s/files/1/0606/1553/products/Nurse-3_large.png?v=141784938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000" y="161888"/>
            <a:ext cx="1106872" cy="110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cdn.shopify.com/s/files/1/0606/1553/products/Water_Glass_large.png?v=141784855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68" y="3426812"/>
            <a:ext cx="1032064" cy="103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s://cdn.shopify.com/s/files/1/0606/1553/products/Soup_large.png?v=141784850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310" y="3333429"/>
            <a:ext cx="1125447" cy="112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4055787" y="4324413"/>
            <a:ext cx="1063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Food</a:t>
            </a:r>
            <a:endParaRPr lang="en-GB" sz="28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805256" y="4365698"/>
            <a:ext cx="117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Water</a:t>
            </a:r>
            <a:endParaRPr lang="en-GB" sz="28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4354481" y="260648"/>
            <a:ext cx="1204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Nurse</a:t>
            </a:r>
            <a:endParaRPr lang="en-GB" sz="2800" b="1" dirty="0"/>
          </a:p>
        </p:txBody>
      </p:sp>
      <p:pic>
        <p:nvPicPr>
          <p:cNvPr id="2063" name="Picture 15" descr="https://cdn.shopify.com/s/files/1/0606/1553/products/Toilet_Accessible_large.png?v=141784704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067" y="5119373"/>
            <a:ext cx="1497970" cy="149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6" r="17380" b="26036"/>
          <a:stretch/>
        </p:blipFill>
        <p:spPr bwMode="auto">
          <a:xfrm>
            <a:off x="1230918" y="53175"/>
            <a:ext cx="1469014" cy="98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2285632" y="630093"/>
            <a:ext cx="963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Help</a:t>
            </a:r>
            <a:endParaRPr lang="en-GB" sz="2800" b="1" dirty="0"/>
          </a:p>
        </p:txBody>
      </p:sp>
      <p:pic>
        <p:nvPicPr>
          <p:cNvPr id="2065" name="Picture 17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431" b="17361"/>
          <a:stretch/>
        </p:blipFill>
        <p:spPr bwMode="auto">
          <a:xfrm>
            <a:off x="5940152" y="102043"/>
            <a:ext cx="881848" cy="1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6695615" y="192726"/>
            <a:ext cx="1350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Thank you</a:t>
            </a:r>
            <a:endParaRPr lang="en-GB" sz="2800" b="1" dirty="0"/>
          </a:p>
        </p:txBody>
      </p:sp>
      <p:pic>
        <p:nvPicPr>
          <p:cNvPr id="2067" name="Picture 19" descr="https://cdn.shopify.com/s/files/1/0606/1553/products/Bed_Single_large.png?v=141784969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924" y="5030160"/>
            <a:ext cx="1492375" cy="1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4155173" y="6143287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Bed</a:t>
            </a:r>
            <a:endParaRPr lang="en-GB" sz="2800" b="1" dirty="0"/>
          </a:p>
        </p:txBody>
      </p:sp>
      <p:pic>
        <p:nvPicPr>
          <p:cNvPr id="2069" name="Picture 21" descr="https://cdn.shopify.com/s/files/1/0606/1553/products/Medication-3_large.png?v=14178493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940" y="3333429"/>
            <a:ext cx="1103349" cy="110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5766085" y="4375182"/>
            <a:ext cx="2063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Medication</a:t>
            </a:r>
            <a:endParaRPr lang="en-GB" sz="2800" b="1" dirty="0"/>
          </a:p>
        </p:txBody>
      </p:sp>
      <p:pic>
        <p:nvPicPr>
          <p:cNvPr id="2071" name="Picture 23" descr="https://cdn.shopify.com/s/files/1/0606/1553/products/Time_check2_large.png?v=141785833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706" y="1647148"/>
            <a:ext cx="1624193" cy="162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Picture 25" descr="https://cdn.shopify.com/s/files/1/0606/1553/products/Clock_27c80c4f-8f14-4263-849d-f59025f7cf62_large.png?v=149407452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609" y="1539947"/>
            <a:ext cx="952355" cy="95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68" b="14884"/>
          <a:stretch/>
        </p:blipFill>
        <p:spPr bwMode="auto">
          <a:xfrm>
            <a:off x="6180351" y="1539947"/>
            <a:ext cx="1234852" cy="117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6045808" y="2536956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Clothes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40383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19592" y="44624"/>
            <a:ext cx="7749200" cy="6786000"/>
            <a:chOff x="719592" y="44624"/>
            <a:chExt cx="7749200" cy="6786000"/>
          </a:xfrm>
        </p:grpSpPr>
        <p:grpSp>
          <p:nvGrpSpPr>
            <p:cNvPr id="2" name="Group 1"/>
            <p:cNvGrpSpPr/>
            <p:nvPr/>
          </p:nvGrpSpPr>
          <p:grpSpPr>
            <a:xfrm>
              <a:off x="899592" y="44625"/>
              <a:ext cx="7569200" cy="6774930"/>
              <a:chOff x="899592" y="44625"/>
              <a:chExt cx="7569200" cy="6774930"/>
            </a:xfrm>
          </p:grpSpPr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5796000" y="144000"/>
                <a:ext cx="2052000" cy="1026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899592" y="44625"/>
                <a:ext cx="7569200" cy="6774930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18"/>
              <p:cNvSpPr>
                <a:spLocks noChangeArrowheads="1"/>
              </p:cNvSpPr>
              <p:nvPr/>
            </p:nvSpPr>
            <p:spPr bwMode="auto">
              <a:xfrm>
                <a:off x="1259632" y="144000"/>
                <a:ext cx="2052000" cy="1026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" name="Rectangle 18"/>
              <p:cNvSpPr>
                <a:spLocks noChangeArrowheads="1"/>
              </p:cNvSpPr>
              <p:nvPr/>
            </p:nvSpPr>
            <p:spPr bwMode="auto">
              <a:xfrm>
                <a:off x="3528112" y="144000"/>
                <a:ext cx="2052000" cy="1026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1295052" y="1476000"/>
                <a:ext cx="6552948" cy="1584176"/>
                <a:chOff x="1295052" y="1476000"/>
                <a:chExt cx="6552948" cy="1584176"/>
              </a:xfrm>
            </p:grpSpPr>
            <p:sp>
              <p:nvSpPr>
                <p:cNvPr id="22" name="Rectangle 18"/>
                <p:cNvSpPr>
                  <a:spLocks noChangeArrowheads="1"/>
                </p:cNvSpPr>
                <p:nvPr/>
              </p:nvSpPr>
              <p:spPr bwMode="auto">
                <a:xfrm>
                  <a:off x="129505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9" name="Rectangle 18"/>
                <p:cNvSpPr>
                  <a:spLocks noChangeArrowheads="1"/>
                </p:cNvSpPr>
                <p:nvPr/>
              </p:nvSpPr>
              <p:spPr bwMode="auto">
                <a:xfrm>
                  <a:off x="5796000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352811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1296000" y="3284984"/>
                <a:ext cx="6552948" cy="1584176"/>
                <a:chOff x="1295052" y="1476000"/>
                <a:chExt cx="6552948" cy="1584176"/>
              </a:xfrm>
            </p:grpSpPr>
            <p:sp>
              <p:nvSpPr>
                <p:cNvPr id="33" name="Rectangle 18"/>
                <p:cNvSpPr>
                  <a:spLocks noChangeArrowheads="1"/>
                </p:cNvSpPr>
                <p:nvPr/>
              </p:nvSpPr>
              <p:spPr bwMode="auto">
                <a:xfrm>
                  <a:off x="129505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" name="Rectangle 18"/>
                <p:cNvSpPr>
                  <a:spLocks noChangeArrowheads="1"/>
                </p:cNvSpPr>
                <p:nvPr/>
              </p:nvSpPr>
              <p:spPr bwMode="auto">
                <a:xfrm>
                  <a:off x="5796000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5" name="Rectangle 18"/>
                <p:cNvSpPr>
                  <a:spLocks noChangeArrowheads="1"/>
                </p:cNvSpPr>
                <p:nvPr/>
              </p:nvSpPr>
              <p:spPr bwMode="auto">
                <a:xfrm>
                  <a:off x="352811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1296000" y="5085184"/>
                <a:ext cx="6552948" cy="1584176"/>
                <a:chOff x="1295052" y="1476000"/>
                <a:chExt cx="6552948" cy="1584176"/>
              </a:xfrm>
            </p:grpSpPr>
            <p:sp>
              <p:nvSpPr>
                <p:cNvPr id="37" name="Rectangle 18"/>
                <p:cNvSpPr>
                  <a:spLocks noChangeArrowheads="1"/>
                </p:cNvSpPr>
                <p:nvPr/>
              </p:nvSpPr>
              <p:spPr bwMode="auto">
                <a:xfrm>
                  <a:off x="129505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8" name="Rectangle 18"/>
                <p:cNvSpPr>
                  <a:spLocks noChangeArrowheads="1"/>
                </p:cNvSpPr>
                <p:nvPr/>
              </p:nvSpPr>
              <p:spPr bwMode="auto">
                <a:xfrm>
                  <a:off x="5796000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9" name="Rectangle 18"/>
                <p:cNvSpPr>
                  <a:spLocks noChangeArrowheads="1"/>
                </p:cNvSpPr>
                <p:nvPr/>
              </p:nvSpPr>
              <p:spPr bwMode="auto">
                <a:xfrm>
                  <a:off x="352811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21" name="AutoShape 19"/>
            <p:cNvSpPr>
              <a:spLocks noChangeArrowheads="1"/>
            </p:cNvSpPr>
            <p:nvPr/>
          </p:nvSpPr>
          <p:spPr bwMode="auto">
            <a:xfrm>
              <a:off x="935632" y="5040313"/>
              <a:ext cx="324000" cy="288925"/>
            </a:xfrm>
            <a:prstGeom prst="leftArrow">
              <a:avLst>
                <a:gd name="adj1" fmla="val 50000"/>
                <a:gd name="adj2" fmla="val 37363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" name="AutoShape 20"/>
            <p:cNvSpPr>
              <a:spLocks noChangeArrowheads="1"/>
            </p:cNvSpPr>
            <p:nvPr/>
          </p:nvSpPr>
          <p:spPr bwMode="auto">
            <a:xfrm>
              <a:off x="935632" y="1871663"/>
              <a:ext cx="324000" cy="288925"/>
            </a:xfrm>
            <a:prstGeom prst="leftArrow">
              <a:avLst>
                <a:gd name="adj1" fmla="val 50000"/>
                <a:gd name="adj2" fmla="val 37363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9592" y="44624"/>
              <a:ext cx="180000" cy="6786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290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19592" y="44624"/>
            <a:ext cx="7749200" cy="6786000"/>
            <a:chOff x="719592" y="44624"/>
            <a:chExt cx="7749200" cy="6786000"/>
          </a:xfrm>
        </p:grpSpPr>
        <p:grpSp>
          <p:nvGrpSpPr>
            <p:cNvPr id="2" name="Group 1"/>
            <p:cNvGrpSpPr/>
            <p:nvPr/>
          </p:nvGrpSpPr>
          <p:grpSpPr>
            <a:xfrm>
              <a:off x="899592" y="44625"/>
              <a:ext cx="7569200" cy="6774930"/>
              <a:chOff x="899592" y="44625"/>
              <a:chExt cx="7569200" cy="6774930"/>
            </a:xfrm>
          </p:grpSpPr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5796000" y="144000"/>
                <a:ext cx="2052000" cy="1026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899592" y="44625"/>
                <a:ext cx="7569200" cy="6774930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18"/>
              <p:cNvSpPr>
                <a:spLocks noChangeArrowheads="1"/>
              </p:cNvSpPr>
              <p:nvPr/>
            </p:nvSpPr>
            <p:spPr bwMode="auto">
              <a:xfrm>
                <a:off x="1259632" y="144000"/>
                <a:ext cx="2052000" cy="1026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" name="Rectangle 18"/>
              <p:cNvSpPr>
                <a:spLocks noChangeArrowheads="1"/>
              </p:cNvSpPr>
              <p:nvPr/>
            </p:nvSpPr>
            <p:spPr bwMode="auto">
              <a:xfrm>
                <a:off x="3528112" y="144000"/>
                <a:ext cx="2052000" cy="1026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1295052" y="1476000"/>
                <a:ext cx="6552948" cy="1584176"/>
                <a:chOff x="1295052" y="1476000"/>
                <a:chExt cx="6552948" cy="1584176"/>
              </a:xfrm>
            </p:grpSpPr>
            <p:sp>
              <p:nvSpPr>
                <p:cNvPr id="22" name="Rectangle 18"/>
                <p:cNvSpPr>
                  <a:spLocks noChangeArrowheads="1"/>
                </p:cNvSpPr>
                <p:nvPr/>
              </p:nvSpPr>
              <p:spPr bwMode="auto">
                <a:xfrm>
                  <a:off x="129505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9" name="Rectangle 18"/>
                <p:cNvSpPr>
                  <a:spLocks noChangeArrowheads="1"/>
                </p:cNvSpPr>
                <p:nvPr/>
              </p:nvSpPr>
              <p:spPr bwMode="auto">
                <a:xfrm>
                  <a:off x="5796000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352811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1296000" y="3284984"/>
                <a:ext cx="6552948" cy="1584176"/>
                <a:chOff x="1295052" y="1476000"/>
                <a:chExt cx="6552948" cy="1584176"/>
              </a:xfrm>
            </p:grpSpPr>
            <p:sp>
              <p:nvSpPr>
                <p:cNvPr id="33" name="Rectangle 18"/>
                <p:cNvSpPr>
                  <a:spLocks noChangeArrowheads="1"/>
                </p:cNvSpPr>
                <p:nvPr/>
              </p:nvSpPr>
              <p:spPr bwMode="auto">
                <a:xfrm>
                  <a:off x="129505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" name="Rectangle 18"/>
                <p:cNvSpPr>
                  <a:spLocks noChangeArrowheads="1"/>
                </p:cNvSpPr>
                <p:nvPr/>
              </p:nvSpPr>
              <p:spPr bwMode="auto">
                <a:xfrm>
                  <a:off x="5796000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5" name="Rectangle 18"/>
                <p:cNvSpPr>
                  <a:spLocks noChangeArrowheads="1"/>
                </p:cNvSpPr>
                <p:nvPr/>
              </p:nvSpPr>
              <p:spPr bwMode="auto">
                <a:xfrm>
                  <a:off x="352811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1296000" y="5085184"/>
                <a:ext cx="6552948" cy="1584176"/>
                <a:chOff x="1295052" y="1476000"/>
                <a:chExt cx="6552948" cy="1584176"/>
              </a:xfrm>
            </p:grpSpPr>
            <p:sp>
              <p:nvSpPr>
                <p:cNvPr id="37" name="Rectangle 18"/>
                <p:cNvSpPr>
                  <a:spLocks noChangeArrowheads="1"/>
                </p:cNvSpPr>
                <p:nvPr/>
              </p:nvSpPr>
              <p:spPr bwMode="auto">
                <a:xfrm>
                  <a:off x="129505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8" name="Rectangle 18"/>
                <p:cNvSpPr>
                  <a:spLocks noChangeArrowheads="1"/>
                </p:cNvSpPr>
                <p:nvPr/>
              </p:nvSpPr>
              <p:spPr bwMode="auto">
                <a:xfrm>
                  <a:off x="5796000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9" name="Rectangle 18"/>
                <p:cNvSpPr>
                  <a:spLocks noChangeArrowheads="1"/>
                </p:cNvSpPr>
                <p:nvPr/>
              </p:nvSpPr>
              <p:spPr bwMode="auto">
                <a:xfrm>
                  <a:off x="352811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21" name="AutoShape 19"/>
            <p:cNvSpPr>
              <a:spLocks noChangeArrowheads="1"/>
            </p:cNvSpPr>
            <p:nvPr/>
          </p:nvSpPr>
          <p:spPr bwMode="auto">
            <a:xfrm>
              <a:off x="935632" y="5040313"/>
              <a:ext cx="324000" cy="288925"/>
            </a:xfrm>
            <a:prstGeom prst="leftArrow">
              <a:avLst>
                <a:gd name="adj1" fmla="val 50000"/>
                <a:gd name="adj2" fmla="val 37363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" name="AutoShape 20"/>
            <p:cNvSpPr>
              <a:spLocks noChangeArrowheads="1"/>
            </p:cNvSpPr>
            <p:nvPr/>
          </p:nvSpPr>
          <p:spPr bwMode="auto">
            <a:xfrm>
              <a:off x="935632" y="1871663"/>
              <a:ext cx="324000" cy="288925"/>
            </a:xfrm>
            <a:prstGeom prst="leftArrow">
              <a:avLst>
                <a:gd name="adj1" fmla="val 50000"/>
                <a:gd name="adj2" fmla="val 37363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9592" y="44624"/>
              <a:ext cx="180000" cy="6786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724128" y="188722"/>
            <a:ext cx="2088401" cy="936556"/>
            <a:chOff x="5724128" y="188722"/>
            <a:chExt cx="2088401" cy="936556"/>
          </a:xfrm>
        </p:grpSpPr>
        <p:sp>
          <p:nvSpPr>
            <p:cNvPr id="25" name="TextBox 24"/>
            <p:cNvSpPr txBox="1"/>
            <p:nvPr/>
          </p:nvSpPr>
          <p:spPr>
            <a:xfrm>
              <a:off x="6475303" y="725168"/>
              <a:ext cx="13372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Comic Sans MS" panose="030F0702030302020204" pitchFamily="66" charset="0"/>
                </a:rPr>
                <a:t>Don’t like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  <p:pic>
          <p:nvPicPr>
            <p:cNvPr id="26" name="Picture 4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654" b="27438"/>
            <a:stretch>
              <a:fillRect/>
            </a:stretch>
          </p:blipFill>
          <p:spPr bwMode="auto">
            <a:xfrm>
              <a:off x="5724128" y="188722"/>
              <a:ext cx="1287440" cy="936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1475656" y="139893"/>
            <a:ext cx="1587020" cy="1026000"/>
            <a:chOff x="1475656" y="139893"/>
            <a:chExt cx="1587020" cy="1026000"/>
          </a:xfrm>
        </p:grpSpPr>
        <p:sp>
          <p:nvSpPr>
            <p:cNvPr id="40" name="TextBox 39"/>
            <p:cNvSpPr txBox="1"/>
            <p:nvPr/>
          </p:nvSpPr>
          <p:spPr>
            <a:xfrm>
              <a:off x="1475656" y="728164"/>
              <a:ext cx="6767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Comic Sans MS" panose="030F0702030302020204" pitchFamily="66" charset="0"/>
                </a:rPr>
                <a:t>Like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  <p:pic>
          <p:nvPicPr>
            <p:cNvPr id="41" name="Picture 3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644" b="20044"/>
            <a:stretch>
              <a:fillRect/>
            </a:stretch>
          </p:blipFill>
          <p:spPr bwMode="auto">
            <a:xfrm>
              <a:off x="2285632" y="139893"/>
              <a:ext cx="777044" cy="102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3549072" y="188722"/>
            <a:ext cx="2056952" cy="944745"/>
            <a:chOff x="3549072" y="188722"/>
            <a:chExt cx="2056952" cy="944745"/>
          </a:xfrm>
        </p:grpSpPr>
        <p:sp>
          <p:nvSpPr>
            <p:cNvPr id="43" name="TextBox 42"/>
            <p:cNvSpPr txBox="1"/>
            <p:nvPr/>
          </p:nvSpPr>
          <p:spPr>
            <a:xfrm>
              <a:off x="3549072" y="733357"/>
              <a:ext cx="12442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Comic Sans MS" panose="030F0702030302020204" pitchFamily="66" charset="0"/>
                </a:rPr>
                <a:t>Not sure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286" b="15462"/>
            <a:stretch/>
          </p:blipFill>
          <p:spPr bwMode="auto">
            <a:xfrm>
              <a:off x="4684192" y="188722"/>
              <a:ext cx="921832" cy="944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 descr="http://cdn.shopify.com/s/files/1/0606/1553/products/Calculator_large.png?v=14178573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067" y="1556006"/>
            <a:ext cx="1029086" cy="102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.shopify.com/s/files/1/0606/1553/products/Art_large.png?v=141785134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258" y="1535818"/>
            <a:ext cx="1373157" cy="137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dn.shopify.com/s/files/1/0606/1553/products/Pen2_large.png?v=141785747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848" y="1627833"/>
            <a:ext cx="1097607" cy="109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dn.shopify.com/s/files/1/0606/1553/products/World_large.png?v=141785916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84" y="3304094"/>
            <a:ext cx="1184066" cy="118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cdn.shopify.com/s/files/1/0606/1553/products/Christian_Cross_large.png?v=141785889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12" y="3264030"/>
            <a:ext cx="1347296" cy="134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cdn.shopify.com/s/files/1/0606/1553/products/Languages_large.png?v=142194398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736" y="3284984"/>
            <a:ext cx="1203176" cy="120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cdn.shopify.com/s/files/1/0606/1553/products/Stoke-Park_large.png?v=141850815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474" y="5030788"/>
            <a:ext cx="1372676" cy="137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cdn.shopify.com/s/files/1/0606/1553/products/Endoscopy_large.png?v=141784733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491" y="5059585"/>
            <a:ext cx="1193617" cy="119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cdn.shopify.com/s/files/1/0606/1553/products/Guitar_large.png?v=141785147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887" y="5257860"/>
            <a:ext cx="918531" cy="91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04102" y="6269250"/>
            <a:ext cx="2232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History</a:t>
            </a:r>
            <a:endParaRPr lang="en-GB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3529060" y="2660066"/>
            <a:ext cx="2232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Art</a:t>
            </a:r>
            <a:endParaRPr lang="en-GB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5724128" y="2725440"/>
            <a:ext cx="2232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Writing</a:t>
            </a:r>
            <a:endParaRPr lang="en-GB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1204996" y="4488160"/>
            <a:ext cx="2232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Geography</a:t>
            </a:r>
            <a:endParaRPr lang="en-GB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3492016" y="4469050"/>
            <a:ext cx="2232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R.E.</a:t>
            </a:r>
            <a:endParaRPr lang="en-GB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5791268" y="4469050"/>
            <a:ext cx="2232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Languages</a:t>
            </a:r>
            <a:endParaRPr lang="en-GB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1237554" y="2675387"/>
            <a:ext cx="2232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Maths</a:t>
            </a:r>
            <a:endParaRPr lang="en-GB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3347052" y="6269250"/>
            <a:ext cx="2232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Science</a:t>
            </a:r>
            <a:endParaRPr lang="en-GB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5579164" y="6253202"/>
            <a:ext cx="2232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Music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7643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19592" y="44624"/>
            <a:ext cx="7749200" cy="6786000"/>
            <a:chOff x="719592" y="44624"/>
            <a:chExt cx="7749200" cy="6786000"/>
          </a:xfrm>
        </p:grpSpPr>
        <p:grpSp>
          <p:nvGrpSpPr>
            <p:cNvPr id="2" name="Group 1"/>
            <p:cNvGrpSpPr/>
            <p:nvPr/>
          </p:nvGrpSpPr>
          <p:grpSpPr>
            <a:xfrm>
              <a:off x="899592" y="44625"/>
              <a:ext cx="7569200" cy="6774930"/>
              <a:chOff x="899592" y="44625"/>
              <a:chExt cx="7569200" cy="6774930"/>
            </a:xfrm>
          </p:grpSpPr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5796000" y="144000"/>
                <a:ext cx="2052000" cy="1026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899592" y="44625"/>
                <a:ext cx="7569200" cy="6774930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18"/>
              <p:cNvSpPr>
                <a:spLocks noChangeArrowheads="1"/>
              </p:cNvSpPr>
              <p:nvPr/>
            </p:nvSpPr>
            <p:spPr bwMode="auto">
              <a:xfrm>
                <a:off x="1259632" y="144000"/>
                <a:ext cx="2052000" cy="1026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8" name="Rectangle 18"/>
              <p:cNvSpPr>
                <a:spLocks noChangeArrowheads="1"/>
              </p:cNvSpPr>
              <p:nvPr/>
            </p:nvSpPr>
            <p:spPr bwMode="auto">
              <a:xfrm>
                <a:off x="3528112" y="144000"/>
                <a:ext cx="2052000" cy="1026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1295052" y="1476000"/>
                <a:ext cx="6552948" cy="1584176"/>
                <a:chOff x="1295052" y="1476000"/>
                <a:chExt cx="6552948" cy="1584176"/>
              </a:xfrm>
            </p:grpSpPr>
            <p:sp>
              <p:nvSpPr>
                <p:cNvPr id="22" name="Rectangle 18"/>
                <p:cNvSpPr>
                  <a:spLocks noChangeArrowheads="1"/>
                </p:cNvSpPr>
                <p:nvPr/>
              </p:nvSpPr>
              <p:spPr bwMode="auto">
                <a:xfrm>
                  <a:off x="129505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9" name="Rectangle 18"/>
                <p:cNvSpPr>
                  <a:spLocks noChangeArrowheads="1"/>
                </p:cNvSpPr>
                <p:nvPr/>
              </p:nvSpPr>
              <p:spPr bwMode="auto">
                <a:xfrm>
                  <a:off x="5796000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0" name="Rectangle 18"/>
                <p:cNvSpPr>
                  <a:spLocks noChangeArrowheads="1"/>
                </p:cNvSpPr>
                <p:nvPr/>
              </p:nvSpPr>
              <p:spPr bwMode="auto">
                <a:xfrm>
                  <a:off x="352811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1296000" y="3284984"/>
                <a:ext cx="6552948" cy="1584176"/>
                <a:chOff x="1295052" y="1476000"/>
                <a:chExt cx="6552948" cy="1584176"/>
              </a:xfrm>
            </p:grpSpPr>
            <p:sp>
              <p:nvSpPr>
                <p:cNvPr id="33" name="Rectangle 18"/>
                <p:cNvSpPr>
                  <a:spLocks noChangeArrowheads="1"/>
                </p:cNvSpPr>
                <p:nvPr/>
              </p:nvSpPr>
              <p:spPr bwMode="auto">
                <a:xfrm>
                  <a:off x="129505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4" name="Rectangle 18"/>
                <p:cNvSpPr>
                  <a:spLocks noChangeArrowheads="1"/>
                </p:cNvSpPr>
                <p:nvPr/>
              </p:nvSpPr>
              <p:spPr bwMode="auto">
                <a:xfrm>
                  <a:off x="5796000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5" name="Rectangle 18"/>
                <p:cNvSpPr>
                  <a:spLocks noChangeArrowheads="1"/>
                </p:cNvSpPr>
                <p:nvPr/>
              </p:nvSpPr>
              <p:spPr bwMode="auto">
                <a:xfrm>
                  <a:off x="352811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1296000" y="5085184"/>
                <a:ext cx="6552948" cy="1584176"/>
                <a:chOff x="1295052" y="1476000"/>
                <a:chExt cx="6552948" cy="1584176"/>
              </a:xfrm>
            </p:grpSpPr>
            <p:sp>
              <p:nvSpPr>
                <p:cNvPr id="37" name="Rectangle 18"/>
                <p:cNvSpPr>
                  <a:spLocks noChangeArrowheads="1"/>
                </p:cNvSpPr>
                <p:nvPr/>
              </p:nvSpPr>
              <p:spPr bwMode="auto">
                <a:xfrm>
                  <a:off x="129505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8" name="Rectangle 18"/>
                <p:cNvSpPr>
                  <a:spLocks noChangeArrowheads="1"/>
                </p:cNvSpPr>
                <p:nvPr/>
              </p:nvSpPr>
              <p:spPr bwMode="auto">
                <a:xfrm>
                  <a:off x="5796000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39" name="Rectangle 18"/>
                <p:cNvSpPr>
                  <a:spLocks noChangeArrowheads="1"/>
                </p:cNvSpPr>
                <p:nvPr/>
              </p:nvSpPr>
              <p:spPr bwMode="auto">
                <a:xfrm>
                  <a:off x="3528112" y="1476000"/>
                  <a:ext cx="2052000" cy="158417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sp>
          <p:nvSpPr>
            <p:cNvPr id="21" name="AutoShape 19"/>
            <p:cNvSpPr>
              <a:spLocks noChangeArrowheads="1"/>
            </p:cNvSpPr>
            <p:nvPr/>
          </p:nvSpPr>
          <p:spPr bwMode="auto">
            <a:xfrm>
              <a:off x="935632" y="5040313"/>
              <a:ext cx="324000" cy="288925"/>
            </a:xfrm>
            <a:prstGeom prst="leftArrow">
              <a:avLst>
                <a:gd name="adj1" fmla="val 50000"/>
                <a:gd name="adj2" fmla="val 37363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" name="AutoShape 20"/>
            <p:cNvSpPr>
              <a:spLocks noChangeArrowheads="1"/>
            </p:cNvSpPr>
            <p:nvPr/>
          </p:nvSpPr>
          <p:spPr bwMode="auto">
            <a:xfrm>
              <a:off x="935632" y="1871663"/>
              <a:ext cx="324000" cy="288925"/>
            </a:xfrm>
            <a:prstGeom prst="leftArrow">
              <a:avLst>
                <a:gd name="adj1" fmla="val 50000"/>
                <a:gd name="adj2" fmla="val 37363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19592" y="44624"/>
              <a:ext cx="180000" cy="6786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724128" y="188722"/>
            <a:ext cx="2088401" cy="936556"/>
            <a:chOff x="5724128" y="188722"/>
            <a:chExt cx="2088401" cy="936556"/>
          </a:xfrm>
        </p:grpSpPr>
        <p:sp>
          <p:nvSpPr>
            <p:cNvPr id="25" name="TextBox 24"/>
            <p:cNvSpPr txBox="1"/>
            <p:nvPr/>
          </p:nvSpPr>
          <p:spPr>
            <a:xfrm>
              <a:off x="6475303" y="725168"/>
              <a:ext cx="13372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Comic Sans MS" panose="030F0702030302020204" pitchFamily="66" charset="0"/>
                </a:rPr>
                <a:t>Don’t like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  <p:pic>
          <p:nvPicPr>
            <p:cNvPr id="26" name="Picture 4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654" b="27438"/>
            <a:stretch>
              <a:fillRect/>
            </a:stretch>
          </p:blipFill>
          <p:spPr bwMode="auto">
            <a:xfrm>
              <a:off x="5724128" y="188722"/>
              <a:ext cx="1287440" cy="9365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1475656" y="139893"/>
            <a:ext cx="1587020" cy="1026000"/>
            <a:chOff x="1475656" y="139893"/>
            <a:chExt cx="1587020" cy="1026000"/>
          </a:xfrm>
        </p:grpSpPr>
        <p:sp>
          <p:nvSpPr>
            <p:cNvPr id="40" name="TextBox 39"/>
            <p:cNvSpPr txBox="1"/>
            <p:nvPr/>
          </p:nvSpPr>
          <p:spPr>
            <a:xfrm>
              <a:off x="1475656" y="728164"/>
              <a:ext cx="6767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Comic Sans MS" panose="030F0702030302020204" pitchFamily="66" charset="0"/>
                </a:rPr>
                <a:t>Like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  <p:pic>
          <p:nvPicPr>
            <p:cNvPr id="41" name="Picture 3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644" b="20044"/>
            <a:stretch>
              <a:fillRect/>
            </a:stretch>
          </p:blipFill>
          <p:spPr bwMode="auto">
            <a:xfrm>
              <a:off x="2285632" y="139893"/>
              <a:ext cx="777044" cy="102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3549072" y="188722"/>
            <a:ext cx="2056952" cy="944745"/>
            <a:chOff x="3549072" y="188722"/>
            <a:chExt cx="2056952" cy="944745"/>
          </a:xfrm>
        </p:grpSpPr>
        <p:sp>
          <p:nvSpPr>
            <p:cNvPr id="43" name="TextBox 42"/>
            <p:cNvSpPr txBox="1"/>
            <p:nvPr/>
          </p:nvSpPr>
          <p:spPr>
            <a:xfrm>
              <a:off x="3549072" y="733357"/>
              <a:ext cx="12442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dirty="0" smtClean="0">
                  <a:latin typeface="Comic Sans MS" panose="030F0702030302020204" pitchFamily="66" charset="0"/>
                </a:rPr>
                <a:t>Not sure</a:t>
              </a:r>
              <a:endParaRPr lang="en-GB" sz="2000" dirty="0">
                <a:latin typeface="Comic Sans MS" panose="030F0702030302020204" pitchFamily="66" charset="0"/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286" b="15462"/>
            <a:stretch/>
          </p:blipFill>
          <p:spPr bwMode="auto">
            <a:xfrm>
              <a:off x="4684192" y="188722"/>
              <a:ext cx="921832" cy="944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http://cdn.shopify.com/s/files/1/0606/1553/products/Football_large.png?v=14178514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210" y="1548150"/>
            <a:ext cx="1439875" cy="14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.shopify.com/s/files/1/0606/1553/products/Rugby_large.png?v=141785161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4" t="36710" r="31319"/>
          <a:stretch/>
        </p:blipFill>
        <p:spPr bwMode="auto">
          <a:xfrm>
            <a:off x="4171197" y="1683698"/>
            <a:ext cx="923822" cy="137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dn.shopify.com/s/files/1/0606/1553/products/Tennis_Ball_large.png?v=141785167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187" y="1544975"/>
            <a:ext cx="1439626" cy="143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dn.shopify.com/s/files/1/0606/1553/products/Tenpin_Skittles-Ball_large.png?v=141785168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59" y="3284984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dn.shopify.com/s/files/1/0606/1553/products/Cricket_large.png?v=141785142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204" y="3395832"/>
            <a:ext cx="1460876" cy="146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cdn.shopify.com/s/files/1/0606/1553/products/Pool_Game_large.png?v=141785159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84984"/>
            <a:ext cx="1529653" cy="152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cdn.shopify.com/s/files/1/0606/1553/products/Swimming_Pool_large.png?v=141785166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742" y="4883366"/>
            <a:ext cx="1947258" cy="194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cdn.shopify.com/s/files/1/0606/1553/products/Netball_large.png?v=141785156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45" y="5119026"/>
            <a:ext cx="1594035" cy="159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cdn.shopify.com/s/files/1/0606/1553/products/Boxing3_large.png?v=141785139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072872"/>
            <a:ext cx="1596488" cy="159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7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lk 20 overlay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GoTalk 20 overlay</Template>
  <TotalTime>918</TotalTime>
  <Words>196</Words>
  <Application>Microsoft Office PowerPoint</Application>
  <PresentationFormat>On-screen Show (4:3)</PresentationFormat>
  <Paragraphs>98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GoTalk 20 overlay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Essex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jason.boyce</dc:creator>
  <cp:lastModifiedBy>david.leah</cp:lastModifiedBy>
  <cp:revision>71</cp:revision>
  <cp:lastPrinted>2018-04-19T10:18:14Z</cp:lastPrinted>
  <dcterms:created xsi:type="dcterms:W3CDTF">2013-11-18T15:20:59Z</dcterms:created>
  <dcterms:modified xsi:type="dcterms:W3CDTF">2018-09-20T13:19:10Z</dcterms:modified>
</cp:coreProperties>
</file>