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1" r:id="rId2"/>
    <p:sldId id="35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90" autoAdjust="0"/>
  </p:normalViewPr>
  <p:slideViewPr>
    <p:cSldViewPr snapToGrid="0">
      <p:cViewPr varScale="1">
        <p:scale>
          <a:sx n="61" d="100"/>
          <a:sy n="61" d="100"/>
        </p:scale>
        <p:origin x="14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4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13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4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7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24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15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71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6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9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3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2B497-E284-46F5-8DD4-C67C56C4F15C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5FA8C-24A6-4EBE-85A6-997684DAD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6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5C94C56-1B7B-7796-0292-3ED543FDB94A}"/>
              </a:ext>
            </a:extLst>
          </p:cNvPr>
          <p:cNvGrpSpPr/>
          <p:nvPr/>
        </p:nvGrpSpPr>
        <p:grpSpPr>
          <a:xfrm>
            <a:off x="539555" y="476672"/>
            <a:ext cx="1615991" cy="3456384"/>
            <a:chOff x="651753" y="476672"/>
            <a:chExt cx="1440000" cy="313224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5DEF9A7-E466-5EC1-6742-D5C7170C6EB4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CB0B2C8-E180-96B2-9A33-325214F789E3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B6D5459-51C5-D548-891F-7472801D0F72}"/>
                </a:ext>
              </a:extLst>
            </p:cNvPr>
            <p:cNvCxnSpPr>
              <a:stCxn id="3" idx="2"/>
              <a:endCxn id="4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E2A3DCE-9D1D-6917-62F4-2C3A80C0ABFF}"/>
                </a:ext>
              </a:extLst>
            </p:cNvPr>
            <p:cNvCxnSpPr>
              <a:stCxn id="3" idx="6"/>
              <a:endCxn id="4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DED7DBE-88E0-89D6-01FE-E69D7551A858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E0BB144-4169-0434-8C26-7C115390DF56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4F9DF8F-2259-E0AD-5E2D-00D712E87630}"/>
              </a:ext>
            </a:extLst>
          </p:cNvPr>
          <p:cNvGrpSpPr/>
          <p:nvPr/>
        </p:nvGrpSpPr>
        <p:grpSpPr>
          <a:xfrm>
            <a:off x="3028020" y="476672"/>
            <a:ext cx="1615991" cy="3456384"/>
            <a:chOff x="651753" y="476672"/>
            <a:chExt cx="1440000" cy="313224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E33CA65-39BA-EFE5-3412-8BCCD2EB2116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395C006-64AC-3E2F-367C-CCD6E5C4FFB9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A6B1A48-6617-6875-AB4D-399970D84261}"/>
                </a:ext>
              </a:extLst>
            </p:cNvPr>
            <p:cNvCxnSpPr>
              <a:stCxn id="10" idx="2"/>
              <a:endCxn id="11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15FBECA-F291-BB18-2667-CAADC016C9AE}"/>
                </a:ext>
              </a:extLst>
            </p:cNvPr>
            <p:cNvCxnSpPr>
              <a:stCxn id="10" idx="6"/>
              <a:endCxn id="11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1C967F2-0D70-E5BD-13DB-E4B36C31BAF7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2BD46CC-3338-E1F4-8EFF-1372DE23F680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5BE89CC-9DB8-E264-3A33-B1F464104A46}"/>
              </a:ext>
            </a:extLst>
          </p:cNvPr>
          <p:cNvGrpSpPr/>
          <p:nvPr/>
        </p:nvGrpSpPr>
        <p:grpSpPr>
          <a:xfrm>
            <a:off x="5764324" y="476672"/>
            <a:ext cx="1615991" cy="3456384"/>
            <a:chOff x="651753" y="476672"/>
            <a:chExt cx="1440000" cy="313224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47405B6-EAAB-ED07-F2A5-5C354B3A5F30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B94CDAB-C5A9-27B9-0E44-5CA1AADB42FF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7BEC08B-1442-AC5C-FCAD-87D609B07880}"/>
                </a:ext>
              </a:extLst>
            </p:cNvPr>
            <p:cNvCxnSpPr>
              <a:stCxn id="17" idx="2"/>
              <a:endCxn id="18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6D35C4-0B80-F250-FD3D-05543654BF18}"/>
                </a:ext>
              </a:extLst>
            </p:cNvPr>
            <p:cNvCxnSpPr>
              <a:stCxn id="17" idx="6"/>
              <a:endCxn id="18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8936EBD-E703-475A-7096-C6DDD7C8C654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8BEA023-8D7A-6587-F762-6D22A74750EB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4B4C614-9860-DFC3-2C4D-137E4C50BAB7}"/>
              </a:ext>
            </a:extLst>
          </p:cNvPr>
          <p:cNvGrpSpPr/>
          <p:nvPr/>
        </p:nvGrpSpPr>
        <p:grpSpPr>
          <a:xfrm rot="10800000">
            <a:off x="7211155" y="2975011"/>
            <a:ext cx="1615991" cy="3456384"/>
            <a:chOff x="651753" y="476672"/>
            <a:chExt cx="1440000" cy="313224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4F1E51B-4048-A5EB-2012-297965A4DC7D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BFC5598-9B6A-D932-8D6E-A4161099F50D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B0ABDF-5C44-270C-D5B3-F5BA8949877B}"/>
                </a:ext>
              </a:extLst>
            </p:cNvPr>
            <p:cNvCxnSpPr>
              <a:stCxn id="24" idx="2"/>
              <a:endCxn id="25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7633175-727D-9DF0-4A4A-5EFE5C532D2D}"/>
                </a:ext>
              </a:extLst>
            </p:cNvPr>
            <p:cNvCxnSpPr>
              <a:stCxn id="24" idx="6"/>
              <a:endCxn id="25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F48D37-EB4E-3F82-111C-363BA12D2CE5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648B5A1-8F6A-DDF8-B446-35A4ED096D80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B74AE29-7085-E2EB-6568-15B84EBF4D29}"/>
              </a:ext>
            </a:extLst>
          </p:cNvPr>
          <p:cNvGrpSpPr/>
          <p:nvPr/>
        </p:nvGrpSpPr>
        <p:grpSpPr>
          <a:xfrm rot="10800000">
            <a:off x="4324164" y="2975009"/>
            <a:ext cx="1615991" cy="3456384"/>
            <a:chOff x="651753" y="476672"/>
            <a:chExt cx="1440000" cy="313224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E3708DC-42F8-F3BC-14E8-B74EB3C23DAE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B622CDF-AB92-B69F-B819-6C9DB30C5F3B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5ABAA05-3524-5705-51F7-6751B0757BEE}"/>
                </a:ext>
              </a:extLst>
            </p:cNvPr>
            <p:cNvCxnSpPr>
              <a:stCxn id="31" idx="2"/>
              <a:endCxn id="32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088A942-BBA5-5630-18A5-017598721C4A}"/>
                </a:ext>
              </a:extLst>
            </p:cNvPr>
            <p:cNvCxnSpPr>
              <a:stCxn id="31" idx="6"/>
              <a:endCxn id="32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DB930A5-120D-9872-EE13-49C9BA740875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AD77BEB-DF24-0689-950D-D3D6FAA7B0EE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A17DBFF-E019-76AA-0A94-839D1FF4D61D}"/>
              </a:ext>
            </a:extLst>
          </p:cNvPr>
          <p:cNvGrpSpPr/>
          <p:nvPr/>
        </p:nvGrpSpPr>
        <p:grpSpPr>
          <a:xfrm rot="10800000">
            <a:off x="1763692" y="2835833"/>
            <a:ext cx="1615991" cy="3456384"/>
            <a:chOff x="651753" y="476672"/>
            <a:chExt cx="1440000" cy="3132248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6BDE6D-196D-17C1-07DE-2791D6D5AFA8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7B54763-DDE8-7F6A-6E08-8AB97DB12CED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3356A81-B380-B664-9815-8D4DC2F055FB}"/>
                </a:ext>
              </a:extLst>
            </p:cNvPr>
            <p:cNvCxnSpPr>
              <a:stCxn id="38" idx="2"/>
              <a:endCxn id="39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BBEF55F-973A-CAF5-1DC0-C6700BF4F416}"/>
                </a:ext>
              </a:extLst>
            </p:cNvPr>
            <p:cNvCxnSpPr>
              <a:stCxn id="38" idx="6"/>
              <a:endCxn id="39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8B7A870-73AA-11D3-D7F3-7FB14B5CDE59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1348A15-D13B-E81A-EA3F-7B49D1CB893B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EA2C9D0D-BF67-E548-746F-B2FAF44135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245" b="16872"/>
          <a:stretch/>
        </p:blipFill>
        <p:spPr>
          <a:xfrm>
            <a:off x="680090" y="681607"/>
            <a:ext cx="1462177" cy="139464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010A2BB8-7CFD-41A0-19EC-46A478948B9A}"/>
              </a:ext>
            </a:extLst>
          </p:cNvPr>
          <p:cNvSpPr txBox="1"/>
          <p:nvPr/>
        </p:nvSpPr>
        <p:spPr>
          <a:xfrm>
            <a:off x="795515" y="2028066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Trick or treat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AACB3571-3D9F-E854-4A84-B24835E9F4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0878" b="17157"/>
          <a:stretch/>
        </p:blipFill>
        <p:spPr>
          <a:xfrm>
            <a:off x="3113010" y="600987"/>
            <a:ext cx="1596433" cy="1475263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EBBF3C41-61F6-4D68-E204-92AE456D829A}"/>
              </a:ext>
            </a:extLst>
          </p:cNvPr>
          <p:cNvSpPr txBox="1"/>
          <p:nvPr/>
        </p:nvSpPr>
        <p:spPr>
          <a:xfrm>
            <a:off x="3366299" y="205245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Spooky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48DC4254-5BF2-E06F-AD91-9ABA8B4A4CB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191" b="20237"/>
          <a:stretch/>
        </p:blipFill>
        <p:spPr>
          <a:xfrm>
            <a:off x="5829754" y="475998"/>
            <a:ext cx="1576124" cy="144083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C913B4D2-474B-51E9-89FC-AD8A34B5FE44}"/>
              </a:ext>
            </a:extLst>
          </p:cNvPr>
          <p:cNvSpPr txBox="1"/>
          <p:nvPr/>
        </p:nvSpPr>
        <p:spPr>
          <a:xfrm>
            <a:off x="6104732" y="2093711"/>
            <a:ext cx="9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Sweets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F1B18A44-A9B8-B9F3-5A03-C22643555F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3445" b="15917"/>
          <a:stretch/>
        </p:blipFill>
        <p:spPr>
          <a:xfrm rot="10800000">
            <a:off x="1917274" y="4830006"/>
            <a:ext cx="1383713" cy="1127235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7CD1F9B1-EA2E-21A8-3BFF-E0C481A04CF5}"/>
              </a:ext>
            </a:extLst>
          </p:cNvPr>
          <p:cNvSpPr txBox="1"/>
          <p:nvPr/>
        </p:nvSpPr>
        <p:spPr>
          <a:xfrm rot="10800000">
            <a:off x="2020276" y="4142544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Too scary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356BBEB-A808-611F-4B3B-F36E70E5A3BE}"/>
              </a:ext>
            </a:extLst>
          </p:cNvPr>
          <p:cNvSpPr txBox="1"/>
          <p:nvPr/>
        </p:nvSpPr>
        <p:spPr>
          <a:xfrm rot="10800000">
            <a:off x="4587579" y="4176638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Too noisy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29FD67B-C3E8-CF0F-621E-B26B9107355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2719" b="16926"/>
          <a:stretch/>
        </p:blipFill>
        <p:spPr>
          <a:xfrm rot="10800000">
            <a:off x="4323608" y="4918579"/>
            <a:ext cx="1535192" cy="103866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7C6B4843-0852-7726-D5AD-0430E1C39A9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1530" b="18524"/>
          <a:stretch/>
        </p:blipFill>
        <p:spPr>
          <a:xfrm rot="10800000">
            <a:off x="7246623" y="4900175"/>
            <a:ext cx="1490967" cy="1373295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940EE981-2180-FB03-AB7A-9C96AF6B1236}"/>
              </a:ext>
            </a:extLst>
          </p:cNvPr>
          <p:cNvSpPr txBox="1"/>
          <p:nvPr/>
        </p:nvSpPr>
        <p:spPr>
          <a:xfrm rot="10800000">
            <a:off x="7503672" y="4224948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Quiet space</a:t>
            </a:r>
          </a:p>
        </p:txBody>
      </p:sp>
    </p:spTree>
    <p:extLst>
      <p:ext uri="{BB962C8B-B14F-4D97-AF65-F5344CB8AC3E}">
        <p14:creationId xmlns:p14="http://schemas.microsoft.com/office/powerpoint/2010/main" val="201864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CD8006-3519-1778-B319-92064F81B163}"/>
              </a:ext>
            </a:extLst>
          </p:cNvPr>
          <p:cNvGrpSpPr/>
          <p:nvPr/>
        </p:nvGrpSpPr>
        <p:grpSpPr>
          <a:xfrm>
            <a:off x="539555" y="476672"/>
            <a:ext cx="1615991" cy="3456384"/>
            <a:chOff x="651753" y="476672"/>
            <a:chExt cx="1440000" cy="313224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6F1DA16-5C93-B45C-F27A-395D185A1963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70D38DE-F644-F0ED-9F23-638CC625CDB7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0B32CDC-8444-0487-6A5F-B65C48BD76EE}"/>
                </a:ext>
              </a:extLst>
            </p:cNvPr>
            <p:cNvCxnSpPr>
              <a:stCxn id="3" idx="2"/>
              <a:endCxn id="4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E852A5F-9BB1-CAE8-F2BA-4C912E139C6F}"/>
                </a:ext>
              </a:extLst>
            </p:cNvPr>
            <p:cNvCxnSpPr>
              <a:stCxn id="3" idx="6"/>
              <a:endCxn id="4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5B3364-5908-C4C4-1DD2-3AD1EAE34083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9F9EE68-A469-EB36-E217-94E1721582DA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82E429B-F9D3-71BD-D248-CE45B2590CD5}"/>
              </a:ext>
            </a:extLst>
          </p:cNvPr>
          <p:cNvGrpSpPr/>
          <p:nvPr/>
        </p:nvGrpSpPr>
        <p:grpSpPr>
          <a:xfrm>
            <a:off x="3028020" y="476672"/>
            <a:ext cx="1615991" cy="3456384"/>
            <a:chOff x="651753" y="476672"/>
            <a:chExt cx="1440000" cy="313224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19F13EE-4B06-943D-0263-1500438CB3ED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2EE6CCA-5598-6A87-431A-3ED7C1230353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AB797C7-741E-8549-3B77-E4FF7AD3A3E4}"/>
                </a:ext>
              </a:extLst>
            </p:cNvPr>
            <p:cNvCxnSpPr>
              <a:stCxn id="10" idx="2"/>
              <a:endCxn id="11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DA88C2A-39D4-1FDF-3CAD-D70D1560EDE3}"/>
                </a:ext>
              </a:extLst>
            </p:cNvPr>
            <p:cNvCxnSpPr>
              <a:stCxn id="10" idx="6"/>
              <a:endCxn id="11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1532862-7330-22F8-1153-2786178EA12A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F606DF9-E6C1-9BE4-7C39-147CA5387EF1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45E1A1-C409-A44A-683C-64200B25A803}"/>
              </a:ext>
            </a:extLst>
          </p:cNvPr>
          <p:cNvGrpSpPr/>
          <p:nvPr/>
        </p:nvGrpSpPr>
        <p:grpSpPr>
          <a:xfrm>
            <a:off x="5764324" y="476672"/>
            <a:ext cx="1615991" cy="3456384"/>
            <a:chOff x="651753" y="476672"/>
            <a:chExt cx="1440000" cy="313224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A68961C-9CB9-1DA6-9263-9833407BBF41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729EAC4-F8DE-9574-BC05-F06455E493A7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AD46D1-A9ED-FF07-4C07-349B94D4C419}"/>
                </a:ext>
              </a:extLst>
            </p:cNvPr>
            <p:cNvCxnSpPr>
              <a:stCxn id="17" idx="2"/>
              <a:endCxn id="18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1695D77-3FA9-8CC4-2730-A32E046A3319}"/>
                </a:ext>
              </a:extLst>
            </p:cNvPr>
            <p:cNvCxnSpPr>
              <a:stCxn id="17" idx="6"/>
              <a:endCxn id="18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88E7906-B32E-946B-A5FD-FAD138C4A7DB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997EC1F-7016-F433-4404-39ACB7A4EECE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ACDDD2B-4E84-175C-1B53-486BE5D19DA8}"/>
              </a:ext>
            </a:extLst>
          </p:cNvPr>
          <p:cNvGrpSpPr/>
          <p:nvPr/>
        </p:nvGrpSpPr>
        <p:grpSpPr>
          <a:xfrm rot="10800000">
            <a:off x="7211155" y="2975011"/>
            <a:ext cx="1615991" cy="3456384"/>
            <a:chOff x="651753" y="476672"/>
            <a:chExt cx="1440000" cy="313224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2ECD66E-2EC5-F725-DD15-33E864C846E4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5BDBFA3-1334-1246-964D-E8738D72E858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D333574-780B-3F9A-FC0A-3B2BB766A01F}"/>
                </a:ext>
              </a:extLst>
            </p:cNvPr>
            <p:cNvCxnSpPr>
              <a:stCxn id="24" idx="2"/>
              <a:endCxn id="25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AA16FB-9AA3-0EEB-9868-BBA2514E2BCF}"/>
                </a:ext>
              </a:extLst>
            </p:cNvPr>
            <p:cNvCxnSpPr>
              <a:stCxn id="24" idx="6"/>
              <a:endCxn id="25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182ADFF-A66A-DE38-3D82-FCAB42514A91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8037D5A-51CB-013E-E52E-708F2F545289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D311014-A4C8-4E64-66AE-9ABC5F25399E}"/>
              </a:ext>
            </a:extLst>
          </p:cNvPr>
          <p:cNvGrpSpPr/>
          <p:nvPr/>
        </p:nvGrpSpPr>
        <p:grpSpPr>
          <a:xfrm rot="10800000">
            <a:off x="4324164" y="2975009"/>
            <a:ext cx="1615991" cy="3456384"/>
            <a:chOff x="651753" y="476672"/>
            <a:chExt cx="1440000" cy="313224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2D28AB2-6A19-E198-AF48-BF5DE8B92F09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7AA8DC7-2820-648C-93AA-534985639307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010B7D2-4C73-B8BF-AC47-662181DE2794}"/>
                </a:ext>
              </a:extLst>
            </p:cNvPr>
            <p:cNvCxnSpPr>
              <a:stCxn id="31" idx="2"/>
              <a:endCxn id="32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D95F1AB-8348-8D28-72F0-7848476EFC01}"/>
                </a:ext>
              </a:extLst>
            </p:cNvPr>
            <p:cNvCxnSpPr>
              <a:stCxn id="31" idx="6"/>
              <a:endCxn id="32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F8AF723-4F53-DB79-D2C0-BA8669C80BEF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93E6EFB-7E99-85DB-AE1A-8DFF3628C930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7D65A73-BEB6-10C4-4BF2-2714665DE40E}"/>
              </a:ext>
            </a:extLst>
          </p:cNvPr>
          <p:cNvGrpSpPr/>
          <p:nvPr/>
        </p:nvGrpSpPr>
        <p:grpSpPr>
          <a:xfrm rot="10800000">
            <a:off x="1763692" y="2835833"/>
            <a:ext cx="1615991" cy="3456384"/>
            <a:chOff x="651753" y="476672"/>
            <a:chExt cx="1440000" cy="3132248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4F94548-2A07-8414-D734-E4AEB9EECF19}"/>
                </a:ext>
              </a:extLst>
            </p:cNvPr>
            <p:cNvSpPr/>
            <p:nvPr/>
          </p:nvSpPr>
          <p:spPr>
            <a:xfrm>
              <a:off x="651753" y="476672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21060DB-E277-E339-D917-B0F3C5283F7F}"/>
                </a:ext>
              </a:extLst>
            </p:cNvPr>
            <p:cNvSpPr/>
            <p:nvPr/>
          </p:nvSpPr>
          <p:spPr>
            <a:xfrm>
              <a:off x="917577" y="2708920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CC8677A-F7BF-B9C8-F6F1-C945C82895EF}"/>
                </a:ext>
              </a:extLst>
            </p:cNvPr>
            <p:cNvCxnSpPr>
              <a:stCxn id="38" idx="2"/>
              <a:endCxn id="39" idx="2"/>
            </p:cNvCxnSpPr>
            <p:nvPr/>
          </p:nvCxnSpPr>
          <p:spPr>
            <a:xfrm>
              <a:off x="651753" y="1196672"/>
              <a:ext cx="265824" cy="196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6AEBBF3-AEEA-E463-E049-A43CA1B05E4B}"/>
                </a:ext>
              </a:extLst>
            </p:cNvPr>
            <p:cNvCxnSpPr>
              <a:stCxn id="38" idx="6"/>
              <a:endCxn id="39" idx="6"/>
            </p:cNvCxnSpPr>
            <p:nvPr/>
          </p:nvCxnSpPr>
          <p:spPr>
            <a:xfrm flipH="1">
              <a:off x="1817577" y="1196672"/>
              <a:ext cx="274176" cy="1962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656DD4-4551-5C41-BB76-C1C78294179E}"/>
                </a:ext>
              </a:extLst>
            </p:cNvPr>
            <p:cNvSpPr/>
            <p:nvPr/>
          </p:nvSpPr>
          <p:spPr>
            <a:xfrm>
              <a:off x="687753" y="652822"/>
              <a:ext cx="1368000" cy="140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60F9748-AAE4-EC9A-65B5-07C5FBFF987E}"/>
                </a:ext>
              </a:extLst>
            </p:cNvPr>
            <p:cNvSpPr/>
            <p:nvPr/>
          </p:nvSpPr>
          <p:spPr>
            <a:xfrm>
              <a:off x="935688" y="2564904"/>
              <a:ext cx="864000" cy="82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id="{A53B6343-13B3-5F1B-AFFE-43709F8607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1530" b="18524"/>
          <a:stretch/>
        </p:blipFill>
        <p:spPr>
          <a:xfrm>
            <a:off x="584689" y="641248"/>
            <a:ext cx="1561317" cy="1438091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094EDBB2-F198-A3FA-45B4-B49B371200F4}"/>
              </a:ext>
            </a:extLst>
          </p:cNvPr>
          <p:cNvSpPr txBox="1"/>
          <p:nvPr/>
        </p:nvSpPr>
        <p:spPr>
          <a:xfrm>
            <a:off x="678682" y="2049741"/>
            <a:ext cx="132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Halloween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DA5ECD-CB0C-7567-A96D-F1503873A1E4}"/>
              </a:ext>
            </a:extLst>
          </p:cNvPr>
          <p:cNvSpPr txBox="1"/>
          <p:nvPr/>
        </p:nvSpPr>
        <p:spPr>
          <a:xfrm>
            <a:off x="3214236" y="2049743"/>
            <a:ext cx="1323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Jack-o’-Lantern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F17D8461-D4CA-3120-36A6-3B4B79F276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974" b="17417"/>
          <a:stretch/>
        </p:blipFill>
        <p:spPr>
          <a:xfrm>
            <a:off x="3108998" y="529355"/>
            <a:ext cx="1494611" cy="143819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F12D2D5-F5EA-3A46-13C3-920C94407E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988" b="19539"/>
          <a:stretch/>
        </p:blipFill>
        <p:spPr>
          <a:xfrm rot="10800000">
            <a:off x="1784013" y="4927365"/>
            <a:ext cx="1551264" cy="100558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E920662A-CE12-711C-8305-630F2FD6DED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0000" b="23755"/>
          <a:stretch/>
        </p:blipFill>
        <p:spPr>
          <a:xfrm rot="10800000">
            <a:off x="4366589" y="5160815"/>
            <a:ext cx="1390651" cy="1161968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04EF79DA-171E-1019-AAEB-6B8C882FD6C4}"/>
              </a:ext>
            </a:extLst>
          </p:cNvPr>
          <p:cNvSpPr txBox="1"/>
          <p:nvPr/>
        </p:nvSpPr>
        <p:spPr>
          <a:xfrm rot="10800000">
            <a:off x="2020276" y="4142545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Too crowded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E7D0CE-776D-AD71-A631-CF55F076E0ED}"/>
              </a:ext>
            </a:extLst>
          </p:cNvPr>
          <p:cNvSpPr txBox="1"/>
          <p:nvPr/>
        </p:nvSpPr>
        <p:spPr>
          <a:xfrm rot="10800000">
            <a:off x="4580748" y="4205642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Too many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A3FD4DA5-DE62-B97A-D5E9-34301C56C4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7028240" y="5131173"/>
            <a:ext cx="1757973" cy="963273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05C9DEE-B2B6-777E-18A5-82EB7C2A2941}"/>
              </a:ext>
            </a:extLst>
          </p:cNvPr>
          <p:cNvSpPr txBox="1"/>
          <p:nvPr/>
        </p:nvSpPr>
        <p:spPr>
          <a:xfrm rot="10800000">
            <a:off x="7467739" y="4225385"/>
            <a:ext cx="1112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Just right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6AC6E8B-45C8-0435-7A07-8349A720141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56555" b="13327"/>
          <a:stretch/>
        </p:blipFill>
        <p:spPr>
          <a:xfrm>
            <a:off x="5983809" y="682912"/>
            <a:ext cx="1208323" cy="1320888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18B0AF1F-D371-5F7D-9334-C08402BCAF07}"/>
              </a:ext>
            </a:extLst>
          </p:cNvPr>
          <p:cNvSpPr txBox="1"/>
          <p:nvPr/>
        </p:nvSpPr>
        <p:spPr>
          <a:xfrm>
            <a:off x="5807215" y="2079336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Sour sweets</a:t>
            </a:r>
          </a:p>
        </p:txBody>
      </p:sp>
    </p:spTree>
    <p:extLst>
      <p:ext uri="{BB962C8B-B14F-4D97-AF65-F5344CB8AC3E}">
        <p14:creationId xmlns:p14="http://schemas.microsoft.com/office/powerpoint/2010/main" val="109928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23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LEAH, David (HERTFORDSHIRE PARTNERSHIP UNIVERSITY NHS FOUNDATION TRUST)</dc:creator>
  <cp:lastModifiedBy>LEAH, David (HERTFORDSHIRE PARTNERSHIP UNIVERSITY NHS FOUNDATION TRUST)</cp:lastModifiedBy>
  <cp:revision>1</cp:revision>
  <dcterms:created xsi:type="dcterms:W3CDTF">2024-10-31T13:41:44Z</dcterms:created>
  <dcterms:modified xsi:type="dcterms:W3CDTF">2024-10-31T13:44:51Z</dcterms:modified>
</cp:coreProperties>
</file>